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77" r:id="rId5"/>
    <p:sldId id="257" r:id="rId6"/>
    <p:sldId id="263" r:id="rId7"/>
    <p:sldId id="259" r:id="rId8"/>
    <p:sldId id="264" r:id="rId9"/>
    <p:sldId id="27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0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zman, Adam Nathaniel" userId="f0638ef9-1deb-4360-a9b3-4111be3bf51a" providerId="ADAL" clId="{26217342-27CF-4E11-BF5C-8A47CBF2ECDF}"/>
    <pc:docChg chg="custSel modSld">
      <pc:chgData name="Bozman, Adam Nathaniel" userId="f0638ef9-1deb-4360-a9b3-4111be3bf51a" providerId="ADAL" clId="{26217342-27CF-4E11-BF5C-8A47CBF2ECDF}" dt="2022-10-19T22:34:34.180" v="581" actId="403"/>
      <pc:docMkLst>
        <pc:docMk/>
      </pc:docMkLst>
      <pc:sldChg chg="addSp delSp modSp mod">
        <pc:chgData name="Bozman, Adam Nathaniel" userId="f0638ef9-1deb-4360-a9b3-4111be3bf51a" providerId="ADAL" clId="{26217342-27CF-4E11-BF5C-8A47CBF2ECDF}" dt="2022-10-19T22:34:21.128" v="579" actId="1076"/>
        <pc:sldMkLst>
          <pc:docMk/>
          <pc:sldMk cId="1094308873" sldId="259"/>
        </pc:sldMkLst>
        <pc:spChg chg="mod">
          <ac:chgData name="Bozman, Adam Nathaniel" userId="f0638ef9-1deb-4360-a9b3-4111be3bf51a" providerId="ADAL" clId="{26217342-27CF-4E11-BF5C-8A47CBF2ECDF}" dt="2022-10-19T22:32:56.450" v="455" actId="14100"/>
          <ac:spMkLst>
            <pc:docMk/>
            <pc:sldMk cId="1094308873" sldId="259"/>
            <ac:spMk id="3" creationId="{43F20131-2E66-4147-85FF-C0F1FCA97231}"/>
          </ac:spMkLst>
        </pc:spChg>
        <pc:spChg chg="add del mod">
          <ac:chgData name="Bozman, Adam Nathaniel" userId="f0638ef9-1deb-4360-a9b3-4111be3bf51a" providerId="ADAL" clId="{26217342-27CF-4E11-BF5C-8A47CBF2ECDF}" dt="2022-10-19T22:33:55.462" v="574" actId="21"/>
          <ac:spMkLst>
            <pc:docMk/>
            <pc:sldMk cId="1094308873" sldId="259"/>
            <ac:spMk id="4" creationId="{537F2B37-2F2D-EC30-0347-8B7D75754AE9}"/>
          </ac:spMkLst>
        </pc:spChg>
        <pc:spChg chg="add del mod">
          <ac:chgData name="Bozman, Adam Nathaniel" userId="f0638ef9-1deb-4360-a9b3-4111be3bf51a" providerId="ADAL" clId="{26217342-27CF-4E11-BF5C-8A47CBF2ECDF}" dt="2022-10-19T22:34:00.033" v="575" actId="21"/>
          <ac:spMkLst>
            <pc:docMk/>
            <pc:sldMk cId="1094308873" sldId="259"/>
            <ac:spMk id="6" creationId="{61686429-7AA6-5C03-A860-254D37BBAE1C}"/>
          </ac:spMkLst>
        </pc:spChg>
        <pc:spChg chg="mod">
          <ac:chgData name="Bozman, Adam Nathaniel" userId="f0638ef9-1deb-4360-a9b3-4111be3bf51a" providerId="ADAL" clId="{26217342-27CF-4E11-BF5C-8A47CBF2ECDF}" dt="2022-10-19T22:29:42.769" v="228" actId="20577"/>
          <ac:spMkLst>
            <pc:docMk/>
            <pc:sldMk cId="1094308873" sldId="259"/>
            <ac:spMk id="10" creationId="{00E7F2B6-10A7-477E-B377-78173351CB9B}"/>
          </ac:spMkLst>
        </pc:spChg>
        <pc:spChg chg="mod">
          <ac:chgData name="Bozman, Adam Nathaniel" userId="f0638ef9-1deb-4360-a9b3-4111be3bf51a" providerId="ADAL" clId="{26217342-27CF-4E11-BF5C-8A47CBF2ECDF}" dt="2022-10-19T22:29:57.499" v="308" actId="20577"/>
          <ac:spMkLst>
            <pc:docMk/>
            <pc:sldMk cId="1094308873" sldId="259"/>
            <ac:spMk id="19" creationId="{59BCB765-3776-41F5-B6B8-6208678A046A}"/>
          </ac:spMkLst>
        </pc:spChg>
        <pc:spChg chg="mod">
          <ac:chgData name="Bozman, Adam Nathaniel" userId="f0638ef9-1deb-4360-a9b3-4111be3bf51a" providerId="ADAL" clId="{26217342-27CF-4E11-BF5C-8A47CBF2ECDF}" dt="2022-10-19T22:32:10.784" v="324" actId="20577"/>
          <ac:spMkLst>
            <pc:docMk/>
            <pc:sldMk cId="1094308873" sldId="259"/>
            <ac:spMk id="23" creationId="{D2EE4141-AD91-4E47-B788-C5EA3ACC61A0}"/>
          </ac:spMkLst>
        </pc:spChg>
        <pc:spChg chg="mod">
          <ac:chgData name="Bozman, Adam Nathaniel" userId="f0638ef9-1deb-4360-a9b3-4111be3bf51a" providerId="ADAL" clId="{26217342-27CF-4E11-BF5C-8A47CBF2ECDF}" dt="2022-10-19T22:34:08.596" v="576" actId="1076"/>
          <ac:spMkLst>
            <pc:docMk/>
            <pc:sldMk cId="1094308873" sldId="259"/>
            <ac:spMk id="24" creationId="{106F3974-4943-47E8-A433-5C64B36E9463}"/>
          </ac:spMkLst>
        </pc:spChg>
        <pc:spChg chg="del">
          <ac:chgData name="Bozman, Adam Nathaniel" userId="f0638ef9-1deb-4360-a9b3-4111be3bf51a" providerId="ADAL" clId="{26217342-27CF-4E11-BF5C-8A47CBF2ECDF}" dt="2022-10-19T22:33:37.924" v="572" actId="21"/>
          <ac:spMkLst>
            <pc:docMk/>
            <pc:sldMk cId="1094308873" sldId="259"/>
            <ac:spMk id="25" creationId="{28950946-2F58-45BE-8886-7AC0149D69EA}"/>
          </ac:spMkLst>
        </pc:spChg>
        <pc:spChg chg="mod">
          <ac:chgData name="Bozman, Adam Nathaniel" userId="f0638ef9-1deb-4360-a9b3-4111be3bf51a" providerId="ADAL" clId="{26217342-27CF-4E11-BF5C-8A47CBF2ECDF}" dt="2022-10-19T22:32:36.047" v="423" actId="313"/>
          <ac:spMkLst>
            <pc:docMk/>
            <pc:sldMk cId="1094308873" sldId="259"/>
            <ac:spMk id="33" creationId="{1ACF41D3-2AFC-49DB-9DF0-E2ECA29FB165}"/>
          </ac:spMkLst>
        </pc:spChg>
        <pc:spChg chg="mod">
          <ac:chgData name="Bozman, Adam Nathaniel" userId="f0638ef9-1deb-4360-a9b3-4111be3bf51a" providerId="ADAL" clId="{26217342-27CF-4E11-BF5C-8A47CBF2ECDF}" dt="2022-10-19T22:34:21.128" v="579" actId="1076"/>
          <ac:spMkLst>
            <pc:docMk/>
            <pc:sldMk cId="1094308873" sldId="259"/>
            <ac:spMk id="34" creationId="{3643E873-8912-4B68-8719-1C569341D6FD}"/>
          </ac:spMkLst>
        </pc:spChg>
        <pc:spChg chg="del">
          <ac:chgData name="Bozman, Adam Nathaniel" userId="f0638ef9-1deb-4360-a9b3-4111be3bf51a" providerId="ADAL" clId="{26217342-27CF-4E11-BF5C-8A47CBF2ECDF}" dt="2022-10-19T22:33:47.708" v="573" actId="21"/>
          <ac:spMkLst>
            <pc:docMk/>
            <pc:sldMk cId="1094308873" sldId="259"/>
            <ac:spMk id="35" creationId="{B56B6F3A-5C12-4500-AD07-4FCE61526A57}"/>
          </ac:spMkLst>
        </pc:spChg>
      </pc:sldChg>
      <pc:sldChg chg="modSp mod">
        <pc:chgData name="Bozman, Adam Nathaniel" userId="f0638ef9-1deb-4360-a9b3-4111be3bf51a" providerId="ADAL" clId="{26217342-27CF-4E11-BF5C-8A47CBF2ECDF}" dt="2022-10-19T22:21:21.434" v="3" actId="403"/>
        <pc:sldMkLst>
          <pc:docMk/>
          <pc:sldMk cId="2174002491" sldId="263"/>
        </pc:sldMkLst>
        <pc:spChg chg="mod">
          <ac:chgData name="Bozman, Adam Nathaniel" userId="f0638ef9-1deb-4360-a9b3-4111be3bf51a" providerId="ADAL" clId="{26217342-27CF-4E11-BF5C-8A47CBF2ECDF}" dt="2022-10-19T22:21:11.983" v="1" actId="403"/>
          <ac:spMkLst>
            <pc:docMk/>
            <pc:sldMk cId="2174002491" sldId="263"/>
            <ac:spMk id="22" creationId="{322BD54C-AB8D-4B3B-836D-ABFFFE5D70BE}"/>
          </ac:spMkLst>
        </pc:spChg>
        <pc:spChg chg="mod">
          <ac:chgData name="Bozman, Adam Nathaniel" userId="f0638ef9-1deb-4360-a9b3-4111be3bf51a" providerId="ADAL" clId="{26217342-27CF-4E11-BF5C-8A47CBF2ECDF}" dt="2022-10-19T22:21:18.085" v="2" actId="403"/>
          <ac:spMkLst>
            <pc:docMk/>
            <pc:sldMk cId="2174002491" sldId="263"/>
            <ac:spMk id="23" creationId="{B36D4B3E-84DA-44C7-A6BE-5A3E2200511C}"/>
          </ac:spMkLst>
        </pc:spChg>
        <pc:spChg chg="mod">
          <ac:chgData name="Bozman, Adam Nathaniel" userId="f0638ef9-1deb-4360-a9b3-4111be3bf51a" providerId="ADAL" clId="{26217342-27CF-4E11-BF5C-8A47CBF2ECDF}" dt="2022-10-19T22:21:08.718" v="0" actId="403"/>
          <ac:spMkLst>
            <pc:docMk/>
            <pc:sldMk cId="2174002491" sldId="263"/>
            <ac:spMk id="25" creationId="{FB26710D-F165-490A-A2CE-0A7D9FD8F9BA}"/>
          </ac:spMkLst>
        </pc:spChg>
        <pc:spChg chg="mod">
          <ac:chgData name="Bozman, Adam Nathaniel" userId="f0638ef9-1deb-4360-a9b3-4111be3bf51a" providerId="ADAL" clId="{26217342-27CF-4E11-BF5C-8A47CBF2ECDF}" dt="2022-10-19T22:21:21.434" v="3" actId="403"/>
          <ac:spMkLst>
            <pc:docMk/>
            <pc:sldMk cId="2174002491" sldId="263"/>
            <ac:spMk id="45" creationId="{DD180B3D-49E9-46B9-A20B-5BB4BD204605}"/>
          </ac:spMkLst>
        </pc:spChg>
      </pc:sldChg>
      <pc:sldChg chg="modSp mod">
        <pc:chgData name="Bozman, Adam Nathaniel" userId="f0638ef9-1deb-4360-a9b3-4111be3bf51a" providerId="ADAL" clId="{26217342-27CF-4E11-BF5C-8A47CBF2ECDF}" dt="2022-10-19T22:34:34.180" v="581" actId="403"/>
        <pc:sldMkLst>
          <pc:docMk/>
          <pc:sldMk cId="2883553059" sldId="264"/>
        </pc:sldMkLst>
        <pc:spChg chg="mod">
          <ac:chgData name="Bozman, Adam Nathaniel" userId="f0638ef9-1deb-4360-a9b3-4111be3bf51a" providerId="ADAL" clId="{26217342-27CF-4E11-BF5C-8A47CBF2ECDF}" dt="2022-10-19T22:34:34.180" v="581" actId="403"/>
          <ac:spMkLst>
            <pc:docMk/>
            <pc:sldMk cId="2883553059" sldId="264"/>
            <ac:spMk id="30" creationId="{F580F041-DC12-4416-8D50-10D5CB88036E}"/>
          </ac:spMkLst>
        </pc:spChg>
        <pc:spChg chg="mod">
          <ac:chgData name="Bozman, Adam Nathaniel" userId="f0638ef9-1deb-4360-a9b3-4111be3bf51a" providerId="ADAL" clId="{26217342-27CF-4E11-BF5C-8A47CBF2ECDF}" dt="2022-10-19T22:25:04.221" v="108" actId="20577"/>
          <ac:spMkLst>
            <pc:docMk/>
            <pc:sldMk cId="2883553059" sldId="264"/>
            <ac:spMk id="61" creationId="{AAB80485-19C5-4162-A7D1-C16C0A37DB0A}"/>
          </ac:spMkLst>
        </pc:spChg>
        <pc:spChg chg="mod">
          <ac:chgData name="Bozman, Adam Nathaniel" userId="f0638ef9-1deb-4360-a9b3-4111be3bf51a" providerId="ADAL" clId="{26217342-27CF-4E11-BF5C-8A47CBF2ECDF}" dt="2022-10-19T22:26:54.516" v="207" actId="403"/>
          <ac:spMkLst>
            <pc:docMk/>
            <pc:sldMk cId="2883553059" sldId="264"/>
            <ac:spMk id="62" creationId="{F3A35CB8-192D-46E2-ABAC-ED96BB3582BE}"/>
          </ac:spMkLst>
        </pc:spChg>
        <pc:spChg chg="mod">
          <ac:chgData name="Bozman, Adam Nathaniel" userId="f0638ef9-1deb-4360-a9b3-4111be3bf51a" providerId="ADAL" clId="{26217342-27CF-4E11-BF5C-8A47CBF2ECDF}" dt="2022-10-19T22:26:29.230" v="175" actId="20577"/>
          <ac:spMkLst>
            <pc:docMk/>
            <pc:sldMk cId="2883553059" sldId="264"/>
            <ac:spMk id="63" creationId="{8D138E80-5256-446A-AE30-0A9CBCEC97CC}"/>
          </ac:spMkLst>
        </pc:spChg>
        <pc:spChg chg="mod">
          <ac:chgData name="Bozman, Adam Nathaniel" userId="f0638ef9-1deb-4360-a9b3-4111be3bf51a" providerId="ADAL" clId="{26217342-27CF-4E11-BF5C-8A47CBF2ECDF}" dt="2022-10-19T22:26:52.111" v="206" actId="403"/>
          <ac:spMkLst>
            <pc:docMk/>
            <pc:sldMk cId="2883553059" sldId="264"/>
            <ac:spMk id="64" creationId="{A1AC70BF-8941-481C-8D24-0B619A898EDE}"/>
          </ac:spMkLst>
        </pc:spChg>
        <pc:spChg chg="mod">
          <ac:chgData name="Bozman, Adam Nathaniel" userId="f0638ef9-1deb-4360-a9b3-4111be3bf51a" providerId="ADAL" clId="{26217342-27CF-4E11-BF5C-8A47CBF2ECDF}" dt="2022-10-19T22:25:38.991" v="160" actId="20577"/>
          <ac:spMkLst>
            <pc:docMk/>
            <pc:sldMk cId="2883553059" sldId="264"/>
            <ac:spMk id="76" creationId="{C5E5A4C4-6086-4F2D-BF5F-1A909411BAA3}"/>
          </ac:spMkLst>
        </pc:spChg>
        <pc:spChg chg="mod">
          <ac:chgData name="Bozman, Adam Nathaniel" userId="f0638ef9-1deb-4360-a9b3-4111be3bf51a" providerId="ADAL" clId="{26217342-27CF-4E11-BF5C-8A47CBF2ECDF}" dt="2022-10-19T22:26:57.120" v="208" actId="403"/>
          <ac:spMkLst>
            <pc:docMk/>
            <pc:sldMk cId="2883553059" sldId="264"/>
            <ac:spMk id="77" creationId="{F8450002-65CC-44ED-9FA3-79F17962B3B5}"/>
          </ac:spMkLst>
        </pc:spChg>
        <pc:spChg chg="mod">
          <ac:chgData name="Bozman, Adam Nathaniel" userId="f0638ef9-1deb-4360-a9b3-4111be3bf51a" providerId="ADAL" clId="{26217342-27CF-4E11-BF5C-8A47CBF2ECDF}" dt="2022-10-19T22:26:45.140" v="205" actId="20577"/>
          <ac:spMkLst>
            <pc:docMk/>
            <pc:sldMk cId="2883553059" sldId="264"/>
            <ac:spMk id="78" creationId="{DF2F3071-377B-4538-8351-AE48F52BD1CC}"/>
          </ac:spMkLst>
        </pc:spChg>
        <pc:spChg chg="mod">
          <ac:chgData name="Bozman, Adam Nathaniel" userId="f0638ef9-1deb-4360-a9b3-4111be3bf51a" providerId="ADAL" clId="{26217342-27CF-4E11-BF5C-8A47CBF2ECDF}" dt="2022-10-19T22:26:59.306" v="209" actId="403"/>
          <ac:spMkLst>
            <pc:docMk/>
            <pc:sldMk cId="2883553059" sldId="264"/>
            <ac:spMk id="79" creationId="{3ECFAB54-2FAE-44AC-A18F-60ABE9A74175}"/>
          </ac:spMkLst>
        </pc:spChg>
      </pc:sldChg>
    </pc:docChg>
  </pc:docChgLst>
  <pc:docChgLst>
    <pc:chgData name="Adam Bozman" userId="f0638ef9-1deb-4360-a9b3-4111be3bf51a" providerId="ADAL" clId="{2BE5996F-C70D-41A1-8847-4042E4D86134}"/>
    <pc:docChg chg="modSld">
      <pc:chgData name="Adam Bozman" userId="f0638ef9-1deb-4360-a9b3-4111be3bf51a" providerId="ADAL" clId="{2BE5996F-C70D-41A1-8847-4042E4D86134}" dt="2022-10-19T04:28:41.943" v="0" actId="1076"/>
      <pc:docMkLst>
        <pc:docMk/>
      </pc:docMkLst>
      <pc:sldChg chg="modSp mod">
        <pc:chgData name="Adam Bozman" userId="f0638ef9-1deb-4360-a9b3-4111be3bf51a" providerId="ADAL" clId="{2BE5996F-C70D-41A1-8847-4042E4D86134}" dt="2022-10-19T04:28:41.943" v="0" actId="1076"/>
        <pc:sldMkLst>
          <pc:docMk/>
          <pc:sldMk cId="1094308873" sldId="259"/>
        </pc:sldMkLst>
        <pc:picChg chg="mod">
          <ac:chgData name="Adam Bozman" userId="f0638ef9-1deb-4360-a9b3-4111be3bf51a" providerId="ADAL" clId="{2BE5996F-C70D-41A1-8847-4042E4D86134}" dt="2022-10-19T04:28:41.943" v="0" actId="1076"/>
          <ac:picMkLst>
            <pc:docMk/>
            <pc:sldMk cId="1094308873" sldId="259"/>
            <ac:picMk id="27" creationId="{290FBD7A-BEB6-4C4C-B057-7A00B6FBB7D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10/19/2022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10/19/2022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25A5EDC-21C8-4260-8339-C63FB9BEC8C4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5379C17-083C-4A80-8D5D-B17856C486C7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6CDA84-A08D-42A8-9A20-8DA07CD6CB21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fld id="{0C57E8AE-942F-4A56-A0E0-E1B4D337F290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57C5F2-187B-4E75-9CE9-C3A41432BCC3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EF3660-DE09-4A1F-936E-E2A802A5B302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896760-ADBD-40BF-9797-A9E62ED7AF73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46DE03-24EA-45C4-BFCA-0407C2DA1E16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C900F-0C85-4CF8-9C49-2B2B221A2F84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0161B6-6583-438E-87BD-400992FDADED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0893289-011F-4062-AC32-F8A2D7041CD7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CFBEBE3D-EA0B-4190-935C-9587367CEB3F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7E431AF-C8CD-4B6B-940A-89BA31BA621A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CDCE4263-9082-4CE3-B41F-1AE3B7C73A28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CE5D6465-AB86-4EB1-A6C1-A20009836A1C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6739637B-A9FE-4FDA-A442-4B178DDC3CE8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5011EE0-812E-4A0B-AE49-EBE678EEE4B3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3F75FA3-5787-43AC-90FD-B82700AF13F4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5C6DEE9-D6E0-4F24-90EC-61D9EA8EE5CA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B880D63-62AD-442C-8631-B89CDE2D8610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xels-mikhail-nilov-6981326">
            <a:hlinkClick r:id="" action="ppaction://media"/>
            <a:extLst>
              <a:ext uri="{FF2B5EF4-FFF2-40B4-BE49-F238E27FC236}">
                <a16:creationId xmlns:a16="http://schemas.microsoft.com/office/drawing/2014/main" id="{73F5B1A1-8AA5-491F-CF4F-594DB2F64C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45A9EB-00FC-4DE7-8041-09649EF9B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9075"/>
            <a:ext cx="12192000" cy="1425257"/>
          </a:xfrm>
        </p:spPr>
        <p:txBody>
          <a:bodyPr/>
          <a:lstStyle/>
          <a:p>
            <a:r>
              <a:rPr lang="en-US" dirty="0"/>
              <a:t>Erosion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E1E739-E339-4FB6-A10E-22AB1A0D7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854332"/>
            <a:ext cx="12192000" cy="1036320"/>
          </a:xfrm>
        </p:spPr>
        <p:txBody>
          <a:bodyPr/>
          <a:lstStyle/>
          <a:p>
            <a:r>
              <a:rPr lang="en-US" dirty="0"/>
              <a:t>Washington State University | Carson College of Business​​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D1BA2-3111-4E03-81E3-0D0F9BA3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" y="-12977"/>
            <a:ext cx="12192000" cy="244205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B20A4-BDBA-4ACB-BCCE-1FF6B09FE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890652"/>
            <a:ext cx="12192000" cy="195421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5DD68C-FEB8-4CF6-883B-1CA9912E4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43" y="1329220"/>
            <a:ext cx="2884713" cy="640698"/>
          </a:xfrm>
        </p:spPr>
        <p:txBody>
          <a:bodyPr/>
          <a:lstStyle/>
          <a:p>
            <a:r>
              <a:rPr lang="en-US" dirty="0"/>
              <a:t>cannibalization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17313" y="993253"/>
            <a:ext cx="6341212" cy="1307887"/>
          </a:xfrm>
          <a:prstGeom prst="round2Diag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800" dirty="0"/>
              <a:t>The introduction of a new product that may have a negative impact on the cash flows of an existing product.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A312F11-75CA-44C5-8937-46152AD552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0" y="3311237"/>
            <a:ext cx="12192000" cy="3546763"/>
          </a:xfrm>
        </p:spPr>
      </p:pic>
      <p:sp>
        <p:nvSpPr>
          <p:cNvPr id="57" name="Date Placeholder 56">
            <a:extLst>
              <a:ext uri="{FF2B5EF4-FFF2-40B4-BE49-F238E27FC236}">
                <a16:creationId xmlns:a16="http://schemas.microsoft.com/office/drawing/2014/main" id="{653BB8CA-23AF-4226-9FB3-FA1964EBA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080EF6D-5787-4BBA-A31B-C93E46DE0B7E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58" name="Footer Placeholder 57">
            <a:extLst>
              <a:ext uri="{FF2B5EF4-FFF2-40B4-BE49-F238E27FC236}">
                <a16:creationId xmlns:a16="http://schemas.microsoft.com/office/drawing/2014/main" id="{4DDD181B-D1CF-4E5A-B354-DE584F3F2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Graphic 5" descr="Open quotation mark outline">
            <a:extLst>
              <a:ext uri="{FF2B5EF4-FFF2-40B4-BE49-F238E27FC236}">
                <a16:creationId xmlns:a16="http://schemas.microsoft.com/office/drawing/2014/main" id="{E70937CA-D744-3023-2F71-65C869309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276114" y="1647196"/>
            <a:ext cx="678713" cy="678713"/>
          </a:xfrm>
          <a:prstGeom prst="rect">
            <a:avLst/>
          </a:prstGeom>
        </p:spPr>
      </p:pic>
      <p:pic>
        <p:nvPicPr>
          <p:cNvPr id="9" name="Graphic 8" descr="Open quotation mark outline">
            <a:extLst>
              <a:ext uri="{FF2B5EF4-FFF2-40B4-BE49-F238E27FC236}">
                <a16:creationId xmlns:a16="http://schemas.microsoft.com/office/drawing/2014/main" id="{9F46ECCE-0F65-3465-D687-6D372D9A2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5556" y="770611"/>
            <a:ext cx="678713" cy="67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CDA2767E-38F3-49F7-BE02-EA3E6C7C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6991"/>
            <a:ext cx="1981200" cy="641350"/>
          </a:xfrm>
        </p:spPr>
        <p:txBody>
          <a:bodyPr/>
          <a:lstStyle/>
          <a:p>
            <a:r>
              <a:rPr lang="en-US" dirty="0"/>
              <a:t>Variations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22BD54C-AB8D-4B3B-836D-ABFFFE5D70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1042" y="652826"/>
            <a:ext cx="3433138" cy="426393"/>
          </a:xfrm>
        </p:spPr>
        <p:txBody>
          <a:bodyPr/>
          <a:lstStyle/>
          <a:p>
            <a:r>
              <a:rPr lang="en-US" sz="2000" dirty="0"/>
              <a:t>asset erosion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2192F0C-65C9-4E6D-9314-81FB7E4DB4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1042" y="1032330"/>
            <a:ext cx="3433138" cy="1370672"/>
          </a:xfrm>
        </p:spPr>
        <p:txBody>
          <a:bodyPr/>
          <a:lstStyle/>
          <a:p>
            <a:r>
              <a:rPr lang="en-US" dirty="0"/>
              <a:t>Unlike depreciation, asset erosion refers to unanticipated asset devaluation despite calculated asset depreciation.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36D4B3E-84DA-44C7-A6BE-5A3E220051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03339" y="652826"/>
            <a:ext cx="3433138" cy="426393"/>
          </a:xfrm>
        </p:spPr>
        <p:txBody>
          <a:bodyPr/>
          <a:lstStyle/>
          <a:p>
            <a:r>
              <a:rPr lang="en-US" sz="2000" dirty="0"/>
              <a:t>Sales erosion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1F484C5-3EB9-4664-93EB-E81179E953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03339" y="1032330"/>
            <a:ext cx="3433138" cy="1370672"/>
          </a:xfrm>
        </p:spPr>
        <p:txBody>
          <a:bodyPr/>
          <a:lstStyle/>
          <a:p>
            <a:r>
              <a:rPr lang="en-US" dirty="0"/>
              <a:t>This refers to the process of continuous, long-term losses in overall revenue, separate from </a:t>
            </a:r>
            <a:r>
              <a:rPr lang="en-US" i="1" dirty="0"/>
              <a:t>transient sales drops</a:t>
            </a:r>
            <a:r>
              <a:rPr lang="en-US" dirty="0"/>
              <a:t>. 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B26710D-F165-490A-A2CE-0A7D9FD8F9B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31042" y="2620561"/>
            <a:ext cx="3433138" cy="428891"/>
          </a:xfrm>
        </p:spPr>
        <p:txBody>
          <a:bodyPr/>
          <a:lstStyle/>
          <a:p>
            <a:r>
              <a:rPr lang="en-US" sz="2000" dirty="0"/>
              <a:t>Price erosion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5F29795-F227-44BE-8FFE-BEDE82043BB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31042" y="3002562"/>
            <a:ext cx="3433138" cy="961350"/>
          </a:xfrm>
        </p:spPr>
        <p:txBody>
          <a:bodyPr/>
          <a:lstStyle/>
          <a:p>
            <a:r>
              <a:rPr lang="en-US" dirty="0"/>
              <a:t>An erosion linked to a reduction in existing product cash flows – an obliged price cut/decrease in perceived value.  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D180B3D-49E9-46B9-A20B-5BB4BD2046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03339" y="2620561"/>
            <a:ext cx="3433138" cy="428891"/>
          </a:xfrm>
        </p:spPr>
        <p:txBody>
          <a:bodyPr/>
          <a:lstStyle/>
          <a:p>
            <a:r>
              <a:rPr lang="en-US" sz="2000" dirty="0"/>
              <a:t>Profit erosion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0C9F763-9E0D-4C82-9B80-0BC0FEBCD7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03339" y="3002561"/>
            <a:ext cx="3433138" cy="1383555"/>
          </a:xfrm>
        </p:spPr>
        <p:txBody>
          <a:bodyPr/>
          <a:lstStyle/>
          <a:p>
            <a:r>
              <a:rPr lang="en-US" dirty="0"/>
              <a:t>This refers to declining earnings caused by rising expenses </a:t>
            </a:r>
            <a:r>
              <a:rPr lang="en-US" b="1" dirty="0"/>
              <a:t>or a diversion of capital from profitable projects.</a:t>
            </a:r>
            <a:endParaRPr lang="en-US" dirty="0"/>
          </a:p>
        </p:txBody>
      </p:sp>
      <p:sp>
        <p:nvSpPr>
          <p:cNvPr id="323" name="Date Placeholder 322">
            <a:extLst>
              <a:ext uri="{FF2B5EF4-FFF2-40B4-BE49-F238E27FC236}">
                <a16:creationId xmlns:a16="http://schemas.microsoft.com/office/drawing/2014/main" id="{E3799503-8083-4A2B-B1A6-DA877569C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BFF5BDA-7890-478A-98F5-6F6B93372F67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324" name="Footer Placeholder 323">
            <a:extLst>
              <a:ext uri="{FF2B5EF4-FFF2-40B4-BE49-F238E27FC236}">
                <a16:creationId xmlns:a16="http://schemas.microsoft.com/office/drawing/2014/main" id="{F3416D3B-8D80-4408-8E8E-08E7B3A09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325" name="Slide Number Placeholder 324">
            <a:extLst>
              <a:ext uri="{FF2B5EF4-FFF2-40B4-BE49-F238E27FC236}">
                <a16:creationId xmlns:a16="http://schemas.microsoft.com/office/drawing/2014/main" id="{C9F5126E-D75A-4501-9BA9-5485EAB79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002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F20131-2E66-4147-85FF-C0F1FCA9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359" y="956822"/>
            <a:ext cx="3317384" cy="640698"/>
          </a:xfrm>
        </p:spPr>
        <p:txBody>
          <a:bodyPr/>
          <a:lstStyle/>
          <a:p>
            <a:r>
              <a:rPr lang="en-US" dirty="0"/>
              <a:t>Parallel Examples</a:t>
            </a: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290FBD7A-BEB6-4C4C-B057-7A00B6FBB7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0" y="0"/>
            <a:ext cx="4571578" cy="685800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E7F2B6-10A7-477E-B377-78173351CB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24359" y="2046233"/>
            <a:ext cx="3126583" cy="426393"/>
          </a:xfrm>
        </p:spPr>
        <p:txBody>
          <a:bodyPr/>
          <a:lstStyle/>
          <a:p>
            <a:r>
              <a:rPr lang="en-US" dirty="0"/>
              <a:t>Consumer Behavior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9BCB765-3776-41F5-B6B8-6208678A04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4359" y="2425736"/>
            <a:ext cx="3126583" cy="1306527"/>
          </a:xfrm>
        </p:spPr>
        <p:txBody>
          <a:bodyPr/>
          <a:lstStyle/>
          <a:p>
            <a:r>
              <a:rPr lang="en-US" dirty="0"/>
              <a:t>When a budget product line is introduced by the same parent company.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2EE4141-AD91-4E47-B788-C5EA3ACC61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26986" y="2046233"/>
            <a:ext cx="3281556" cy="426393"/>
          </a:xfrm>
        </p:spPr>
        <p:txBody>
          <a:bodyPr/>
          <a:lstStyle/>
          <a:p>
            <a:r>
              <a:rPr lang="en-US" dirty="0"/>
              <a:t>Digitalization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ACF41D3-2AFC-49DB-9DF0-E2ECA29FB1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26986" y="2425736"/>
            <a:ext cx="3281556" cy="1306527"/>
          </a:xfrm>
        </p:spPr>
        <p:txBody>
          <a:bodyPr/>
          <a:lstStyle/>
          <a:p>
            <a:r>
              <a:rPr lang="en-US" dirty="0"/>
              <a:t>As businesses have taken the digital route, many find themselves in a contradictory situation.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06F3974-4943-47E8-A433-5C64B36E94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0942" y="4134085"/>
            <a:ext cx="3126583" cy="428891"/>
          </a:xfrm>
        </p:spPr>
        <p:txBody>
          <a:bodyPr/>
          <a:lstStyle/>
          <a:p>
            <a:r>
              <a:rPr lang="en-US" dirty="0"/>
              <a:t>SEO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643E873-8912-4B68-8719-1C569341D6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3694" y="4562976"/>
            <a:ext cx="3126583" cy="1258935"/>
          </a:xfrm>
        </p:spPr>
        <p:txBody>
          <a:bodyPr/>
          <a:lstStyle/>
          <a:p>
            <a:r>
              <a:rPr lang="en-US" dirty="0"/>
              <a:t>If products or services on offer have similar keywords across a website, they may compete for page rank.</a:t>
            </a:r>
          </a:p>
        </p:txBody>
      </p:sp>
      <p:sp>
        <p:nvSpPr>
          <p:cNvPr id="256" name="Date Placeholder 255">
            <a:extLst>
              <a:ext uri="{FF2B5EF4-FFF2-40B4-BE49-F238E27FC236}">
                <a16:creationId xmlns:a16="http://schemas.microsoft.com/office/drawing/2014/main" id="{A111CCC7-FCBE-479D-A98A-3FF0FC4C6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8BC6E6B-0DEC-42DE-99BA-BDC4D0BA518C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257" name="Footer Placeholder 256">
            <a:extLst>
              <a:ext uri="{FF2B5EF4-FFF2-40B4-BE49-F238E27FC236}">
                <a16:creationId xmlns:a16="http://schemas.microsoft.com/office/drawing/2014/main" id="{8DBC7823-0B82-44CB-B937-1DAF28C16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258" name="Slide Number Placeholder 257">
            <a:extLst>
              <a:ext uri="{FF2B5EF4-FFF2-40B4-BE49-F238E27FC236}">
                <a16:creationId xmlns:a16="http://schemas.microsoft.com/office/drawing/2014/main" id="{A9734560-9D8A-4BBC-A7FA-131A75654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308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F580F041-DC12-4416-8D50-10D5CB88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992"/>
            <a:ext cx="10515600" cy="994835"/>
          </a:xfrm>
        </p:spPr>
        <p:txBody>
          <a:bodyPr/>
          <a:lstStyle/>
          <a:p>
            <a:r>
              <a:rPr lang="en-US" sz="3200" dirty="0"/>
              <a:t>‘Butch Automotive’</a:t>
            </a:r>
          </a:p>
        </p:txBody>
      </p:sp>
      <p:pic>
        <p:nvPicPr>
          <p:cNvPr id="46" name="Picture Placeholder 45" descr="Car with solid fill">
            <a:extLst>
              <a:ext uri="{FF2B5EF4-FFF2-40B4-BE49-F238E27FC236}">
                <a16:creationId xmlns:a16="http://schemas.microsoft.com/office/drawing/2014/main" id="{1420D33F-ACED-46BE-B2DF-C61CB4ABF7C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67816" y="2334371"/>
            <a:ext cx="909922" cy="909922"/>
          </a:xfrm>
        </p:spPr>
      </p:pic>
      <p:pic>
        <p:nvPicPr>
          <p:cNvPr id="66" name="Picture Placeholder 65" descr="Convertible with solid fill">
            <a:extLst>
              <a:ext uri="{FF2B5EF4-FFF2-40B4-BE49-F238E27FC236}">
                <a16:creationId xmlns:a16="http://schemas.microsoft.com/office/drawing/2014/main" id="{A336AF83-492E-4D22-9173-676DCAB77B13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58" b="758"/>
          <a:stretch/>
        </p:blipFill>
        <p:spPr>
          <a:xfrm>
            <a:off x="4219327" y="2354367"/>
            <a:ext cx="929952" cy="915862"/>
          </a:xfrm>
        </p:spPr>
      </p:pic>
      <p:pic>
        <p:nvPicPr>
          <p:cNvPr id="87" name="Picture Placeholder 86" descr="Handshake with solid fill">
            <a:extLst>
              <a:ext uri="{FF2B5EF4-FFF2-40B4-BE49-F238E27FC236}">
                <a16:creationId xmlns:a16="http://schemas.microsoft.com/office/drawing/2014/main" id="{8BBFDB51-02F2-47A2-A20D-538E6E43E738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024162" y="2334371"/>
            <a:ext cx="909922" cy="909922"/>
          </a:xfrm>
        </p:spPr>
      </p:pic>
      <p:pic>
        <p:nvPicPr>
          <p:cNvPr id="105" name="Picture Placeholder 104" descr="No sign with solid fill">
            <a:extLst>
              <a:ext uri="{FF2B5EF4-FFF2-40B4-BE49-F238E27FC236}">
                <a16:creationId xmlns:a16="http://schemas.microsoft.com/office/drawing/2014/main" id="{4ECD9547-8CC8-47C4-BE18-635B1907658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797143" y="2339639"/>
            <a:ext cx="909922" cy="909922"/>
          </a:xfrm>
        </p:spPr>
      </p:pic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F3A35CB8-192D-46E2-ABAC-ED96BB3582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6522" y="3429000"/>
            <a:ext cx="2351446" cy="491509"/>
          </a:xfrm>
        </p:spPr>
        <p:txBody>
          <a:bodyPr/>
          <a:lstStyle/>
          <a:p>
            <a:r>
              <a:rPr lang="en-US" sz="2000" dirty="0"/>
              <a:t>Model </a:t>
            </a:r>
            <a:r>
              <a:rPr lang="en-US" sz="2000" dirty="0" err="1"/>
              <a:t>Coug</a:t>
            </a:r>
            <a:endParaRPr lang="en-US" sz="2000" dirty="0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AAB80485-19C5-4162-A7D1-C16C0A37DB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0800" y="4036041"/>
            <a:ext cx="2351446" cy="1704547"/>
          </a:xfrm>
        </p:spPr>
        <p:txBody>
          <a:bodyPr/>
          <a:lstStyle/>
          <a:p>
            <a:r>
              <a:rPr lang="en-ZA" dirty="0"/>
              <a:t>Product currently being sold (10,000*$40,000)</a:t>
            </a:r>
            <a:endParaRPr lang="en-US" dirty="0"/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A1AC70BF-8941-481C-8D24-0B619A898E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36388" y="3368744"/>
            <a:ext cx="2351446" cy="491509"/>
          </a:xfrm>
        </p:spPr>
        <p:txBody>
          <a:bodyPr/>
          <a:lstStyle/>
          <a:p>
            <a:r>
              <a:rPr lang="en-ZA" sz="2000" dirty="0"/>
              <a:t>Model </a:t>
            </a:r>
            <a:r>
              <a:rPr lang="en-ZA" sz="2000" dirty="0" err="1"/>
              <a:t>Coug</a:t>
            </a:r>
            <a:r>
              <a:rPr lang="en-ZA" sz="2000" dirty="0"/>
              <a:t>-xx</a:t>
            </a:r>
            <a:endParaRPr lang="en-US" sz="2000" dirty="0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8D138E80-5256-446A-AE30-0A9CBCEC97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8580" y="4036041"/>
            <a:ext cx="2351446" cy="1704547"/>
          </a:xfrm>
        </p:spPr>
        <p:txBody>
          <a:bodyPr/>
          <a:lstStyle/>
          <a:p>
            <a:r>
              <a:rPr lang="en-ZA" dirty="0"/>
              <a:t>Product to be introduced</a:t>
            </a:r>
          </a:p>
          <a:p>
            <a:r>
              <a:rPr lang="en-ZA" dirty="0"/>
              <a:t>(17,000*$68,000)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F8450002-65CC-44ED-9FA3-79F17962B3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1976" y="3368546"/>
            <a:ext cx="2351446" cy="491509"/>
          </a:xfrm>
        </p:spPr>
        <p:txBody>
          <a:bodyPr/>
          <a:lstStyle/>
          <a:p>
            <a:r>
              <a:rPr lang="en-US" sz="2000" dirty="0"/>
              <a:t>Introduction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C5E5A4C4-6086-4F2D-BF5F-1A909411BA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3400" y="4036041"/>
            <a:ext cx="2351446" cy="1704547"/>
          </a:xfrm>
        </p:spPr>
        <p:txBody>
          <a:bodyPr/>
          <a:lstStyle/>
          <a:p>
            <a:r>
              <a:rPr lang="en-ZA" dirty="0"/>
              <a:t>Model-C decreases in sales</a:t>
            </a:r>
          </a:p>
          <a:p>
            <a:r>
              <a:rPr lang="en-ZA" dirty="0"/>
              <a:t>(5,000*$40,000)</a:t>
            </a:r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3ECFAB54-2FAE-44AC-A18F-60ABE9A741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71180" y="3429000"/>
            <a:ext cx="2351446" cy="491509"/>
          </a:xfrm>
        </p:spPr>
        <p:txBody>
          <a:bodyPr/>
          <a:lstStyle/>
          <a:p>
            <a:r>
              <a:rPr lang="en-ZA" sz="2000" dirty="0"/>
              <a:t>W/o introduction</a:t>
            </a:r>
            <a:endParaRPr lang="en-US" sz="2000" dirty="0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F2F3071-377B-4538-8351-AE48F52BD1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1180" y="4036041"/>
            <a:ext cx="2351446" cy="1704547"/>
          </a:xfrm>
        </p:spPr>
        <p:txBody>
          <a:bodyPr/>
          <a:lstStyle/>
          <a:p>
            <a:r>
              <a:rPr lang="en-US" dirty="0"/>
              <a:t>All else remains the same</a:t>
            </a:r>
          </a:p>
          <a:p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F72F8167-A007-470B-91F8-9FD147915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D9D1D2E-2CD0-4AFC-8059-29D4EA2A04AF}" type="datetime1">
              <a:rPr lang="en-US" smtClean="0"/>
              <a:t>10/19/2022</a:t>
            </a:fld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C3D8D50B-B373-41DD-AF52-1CAB93D95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BA_590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57CD656-D89A-42CD-A918-0CA133A2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553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B0A0B61-E44C-4C98-A84B-B96C81DA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566" y="3035081"/>
            <a:ext cx="2341256" cy="640698"/>
          </a:xfrm>
        </p:spPr>
        <p:txBody>
          <a:bodyPr/>
          <a:lstStyle/>
          <a:p>
            <a:r>
              <a:rPr lang="en-US" noProof="0" dirty="0"/>
              <a:t>Thank you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BF8A3EA-3C0A-457C-ACBD-FA9FBF4DCB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6566" y="4566186"/>
            <a:ext cx="2879477" cy="1790164"/>
          </a:xfrm>
        </p:spPr>
        <p:txBody>
          <a:bodyPr/>
          <a:lstStyle/>
          <a:p>
            <a:r>
              <a:rPr lang="pt-BR" dirty="0"/>
              <a:t>Adam Bozman</a:t>
            </a:r>
          </a:p>
          <a:p>
            <a:endParaRPr lang="pt-BR" dirty="0"/>
          </a:p>
          <a:p>
            <a:r>
              <a:rPr lang="pt-BR" dirty="0"/>
              <a:t>adam.bozman@wsu.edu</a:t>
            </a:r>
          </a:p>
          <a:p>
            <a:endParaRPr lang="pt-BR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0CE37-04F9-4227-B00E-A878A9056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8C88FC2-EBE5-4DC2-A39C-B80F05AC3ACB}" type="datetime1">
              <a:rPr lang="en-US" smtClean="0"/>
              <a:t>10/19/2022</a:t>
            </a:fld>
            <a:endParaRPr lang="en-US" dirty="0"/>
          </a:p>
        </p:txBody>
      </p:sp>
      <p:pic>
        <p:nvPicPr>
          <p:cNvPr id="18" name="Picture Placeholder 15">
            <a:extLst>
              <a:ext uri="{FF2B5EF4-FFF2-40B4-BE49-F238E27FC236}">
                <a16:creationId xmlns:a16="http://schemas.microsoft.com/office/drawing/2014/main" id="{594B2289-B469-43CF-B394-071C6B0A4DD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/>
        </p:blipFill>
        <p:spPr>
          <a:xfrm>
            <a:off x="5486401" y="-1"/>
            <a:ext cx="6705600" cy="6858001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AB52D9-2BE1-41EE-B28C-4DEDAEFD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</p:spPr>
        <p:txBody>
          <a:bodyPr/>
          <a:lstStyle/>
          <a:p>
            <a:r>
              <a:rPr lang="en-US"/>
              <a:t>BA_590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7CB9-A0ED-4EB9-BBDE-0C1004C49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46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8B4DAF89-59FE-4064-AB7A-372A9529B50F}" vid="{3DF83A45-BE94-4B01-94A1-C38A7DA6C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34F855AB56834FA148E4871DD6C381" ma:contentTypeVersion="14" ma:contentTypeDescription="Create a new document." ma:contentTypeScope="" ma:versionID="a0493cce129daf23f659aed17223ac3c">
  <xsd:schema xmlns:xsd="http://www.w3.org/2001/XMLSchema" xmlns:xs="http://www.w3.org/2001/XMLSchema" xmlns:p="http://schemas.microsoft.com/office/2006/metadata/properties" xmlns:ns3="fe743df4-47cd-4e0b-8d5f-6f5cea849293" xmlns:ns4="c2cbe66e-06e3-453a-9f83-24338a7c7f67" targetNamespace="http://schemas.microsoft.com/office/2006/metadata/properties" ma:root="true" ma:fieldsID="54eeab23834538f5db3c4a1948549b69" ns3:_="" ns4:_="">
    <xsd:import namespace="fe743df4-47cd-4e0b-8d5f-6f5cea849293"/>
    <xsd:import namespace="c2cbe66e-06e3-453a-9f83-24338a7c7f6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43df4-47cd-4e0b-8d5f-6f5cea8492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cbe66e-06e3-453a-9f83-24338a7c7f6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fe743df4-47cd-4e0b-8d5f-6f5cea84929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88464B-5DBA-4EFE-856E-5859EA825A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743df4-47cd-4e0b-8d5f-6f5cea849293"/>
    <ds:schemaRef ds:uri="c2cbe66e-06e3-453a-9f83-24338a7c7f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439292-23DE-4FBC-B000-AFED89AC64F3}">
  <ds:schemaRefs>
    <ds:schemaRef ds:uri="http://schemas.microsoft.com/office/2006/documentManagement/types"/>
    <ds:schemaRef ds:uri="http://purl.org/dc/elements/1.1/"/>
    <ds:schemaRef ds:uri="http://www.w3.org/XML/1998/namespace"/>
    <ds:schemaRef ds:uri="c2cbe66e-06e3-453a-9f83-24338a7c7f67"/>
    <ds:schemaRef ds:uri="http://schemas.microsoft.com/office/2006/metadata/properties"/>
    <ds:schemaRef ds:uri="http://schemas.microsoft.com/office/infopath/2007/PartnerControls"/>
    <ds:schemaRef ds:uri="fe743df4-47cd-4e0b-8d5f-6f5cea849293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{B3C5C693-6663-4A96-B182-2DD5B9984246}tf16411175_win32</Template>
  <TotalTime>149</TotalTime>
  <Words>252</Words>
  <Application>Microsoft Office PowerPoint</Application>
  <PresentationFormat>Widescreen</PresentationFormat>
  <Paragraphs>50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Tenorite </vt:lpstr>
      <vt:lpstr>Tenorite Bold</vt:lpstr>
      <vt:lpstr>Office Theme</vt:lpstr>
      <vt:lpstr>Erosion</vt:lpstr>
      <vt:lpstr>cannibalization</vt:lpstr>
      <vt:lpstr>Variations</vt:lpstr>
      <vt:lpstr>Parallel Examples</vt:lpstr>
      <vt:lpstr>‘Butch Automotive’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Erosion</dc:title>
  <dc:creator>bozmanadam@gmail.com</dc:creator>
  <cp:lastModifiedBy>Bozman, Adam Nathaniel</cp:lastModifiedBy>
  <cp:revision>1</cp:revision>
  <dcterms:created xsi:type="dcterms:W3CDTF">2022-10-14T22:22:21Z</dcterms:created>
  <dcterms:modified xsi:type="dcterms:W3CDTF">2022-10-19T22:34:41Z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0x0101003734F855AB56834FA148E4871DD6C381</vt:lpwstr>
  </property>
</Properties>
</file>