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61" r:id="rId3"/>
    <p:sldId id="277" r:id="rId4"/>
    <p:sldId id="262" r:id="rId5"/>
    <p:sldId id="265" r:id="rId6"/>
    <p:sldId id="279" r:id="rId7"/>
    <p:sldId id="280" r:id="rId8"/>
    <p:sldId id="284" r:id="rId9"/>
    <p:sldId id="281" r:id="rId10"/>
    <p:sldId id="285" r:id="rId11"/>
    <p:sldId id="282" r:id="rId12"/>
    <p:sldId id="28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605"/>
    <a:srgbClr val="DA0605"/>
    <a:srgbClr val="FF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912FA-B1ED-4A80-B99F-D5C3CFF44317}" v="51" dt="2023-03-04T20:56:00.435"/>
    <p1510:client id="{EED23C3A-17CA-429B-A4BB-148DEFEAC264}" v="494" dt="2023-03-03T22:32:08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9"/>
    <p:restoredTop sz="97219"/>
  </p:normalViewPr>
  <p:slideViewPr>
    <p:cSldViewPr snapToGrid="0" snapToObjects="1">
      <p:cViewPr varScale="1">
        <p:scale>
          <a:sx n="93" d="100"/>
          <a:sy n="93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zman, Adam Nathaniel" userId="f0638ef9-1deb-4360-a9b3-4111be3bf51a" providerId="ADAL" clId="{EED23C3A-17CA-429B-A4BB-148DEFEAC264}"/>
    <pc:docChg chg="undo redo custSel addSld delSld modSld sldOrd">
      <pc:chgData name="Bozman, Adam Nathaniel" userId="f0638ef9-1deb-4360-a9b3-4111be3bf51a" providerId="ADAL" clId="{EED23C3A-17CA-429B-A4BB-148DEFEAC264}" dt="2023-03-03T22:32:08.624" v="3844" actId="113"/>
      <pc:docMkLst>
        <pc:docMk/>
      </pc:docMkLst>
      <pc:sldChg chg="modSp mod">
        <pc:chgData name="Bozman, Adam Nathaniel" userId="f0638ef9-1deb-4360-a9b3-4111be3bf51a" providerId="ADAL" clId="{EED23C3A-17CA-429B-A4BB-148DEFEAC264}" dt="2023-03-02T18:26:05.913" v="135" actId="20577"/>
        <pc:sldMkLst>
          <pc:docMk/>
          <pc:sldMk cId="2414693220" sldId="256"/>
        </pc:sldMkLst>
        <pc:spChg chg="mod">
          <ac:chgData name="Bozman, Adam Nathaniel" userId="f0638ef9-1deb-4360-a9b3-4111be3bf51a" providerId="ADAL" clId="{EED23C3A-17CA-429B-A4BB-148DEFEAC264}" dt="2023-03-02T18:24:53.861" v="86" actId="14100"/>
          <ac:spMkLst>
            <pc:docMk/>
            <pc:sldMk cId="2414693220" sldId="25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EED23C3A-17CA-429B-A4BB-148DEFEAC264}" dt="2023-03-02T18:26:05.913" v="135" actId="20577"/>
          <ac:spMkLst>
            <pc:docMk/>
            <pc:sldMk cId="2414693220" sldId="256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EED23C3A-17CA-429B-A4BB-148DEFEAC264}" dt="2023-03-02T18:24:50.374" v="85" actId="1076"/>
          <ac:spMkLst>
            <pc:docMk/>
            <pc:sldMk cId="2414693220" sldId="256"/>
            <ac:spMk id="8" creationId="{9A08752B-3956-1B49-A67C-A87B88B39B90}"/>
          </ac:spMkLst>
        </pc:spChg>
      </pc:sldChg>
      <pc:sldChg chg="del ord">
        <pc:chgData name="Bozman, Adam Nathaniel" userId="f0638ef9-1deb-4360-a9b3-4111be3bf51a" providerId="ADAL" clId="{EED23C3A-17CA-429B-A4BB-148DEFEAC264}" dt="2023-03-02T22:09:34.300" v="2326" actId="2696"/>
        <pc:sldMkLst>
          <pc:docMk/>
          <pc:sldMk cId="721369664" sldId="260"/>
        </pc:sldMkLst>
      </pc:sldChg>
      <pc:sldChg chg="addSp delSp modSp mod delAnim modAnim">
        <pc:chgData name="Bozman, Adam Nathaniel" userId="f0638ef9-1deb-4360-a9b3-4111be3bf51a" providerId="ADAL" clId="{EED23C3A-17CA-429B-A4BB-148DEFEAC264}" dt="2023-03-02T19:07:48.797" v="348" actId="1440"/>
        <pc:sldMkLst>
          <pc:docMk/>
          <pc:sldMk cId="805916559" sldId="261"/>
        </pc:sldMkLst>
        <pc:spChg chg="mod">
          <ac:chgData name="Bozman, Adam Nathaniel" userId="f0638ef9-1deb-4360-a9b3-4111be3bf51a" providerId="ADAL" clId="{EED23C3A-17CA-429B-A4BB-148DEFEAC264}" dt="2023-03-02T18:29:45.709" v="292" actId="20577"/>
          <ac:spMkLst>
            <pc:docMk/>
            <pc:sldMk cId="805916559" sldId="261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EED23C3A-17CA-429B-A4BB-148DEFEAC264}" dt="2023-03-02T18:40:42.258" v="321"/>
          <ac:spMkLst>
            <pc:docMk/>
            <pc:sldMk cId="805916559" sldId="261"/>
            <ac:spMk id="3" creationId="{BD312AB5-FA1E-D28F-7A70-5A4D45D4DCCD}"/>
          </ac:spMkLst>
        </pc:spChg>
        <pc:spChg chg="del mod">
          <ac:chgData name="Bozman, Adam Nathaniel" userId="f0638ef9-1deb-4360-a9b3-4111be3bf51a" providerId="ADAL" clId="{EED23C3A-17CA-429B-A4BB-148DEFEAC264}" dt="2023-03-02T18:30:16.901" v="294" actId="21"/>
          <ac:spMkLst>
            <pc:docMk/>
            <pc:sldMk cId="805916559" sldId="261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EED23C3A-17CA-429B-A4BB-148DEFEAC264}" dt="2023-03-02T18:29:21.604" v="269" actId="1076"/>
          <ac:spMkLst>
            <pc:docMk/>
            <pc:sldMk cId="805916559" sldId="261"/>
            <ac:spMk id="8" creationId="{9A08752B-3956-1B49-A67C-A87B88B39B90}"/>
          </ac:spMkLst>
        </pc:spChg>
        <pc:spChg chg="mod">
          <ac:chgData name="Bozman, Adam Nathaniel" userId="f0638ef9-1deb-4360-a9b3-4111be3bf51a" providerId="ADAL" clId="{EED23C3A-17CA-429B-A4BB-148DEFEAC264}" dt="2023-03-02T18:27:28.747" v="201" actId="27636"/>
          <ac:spMkLst>
            <pc:docMk/>
            <pc:sldMk cId="805916559" sldId="261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EED23C3A-17CA-429B-A4BB-148DEFEAC264}" dt="2023-03-02T18:38:11.571" v="318" actId="1076"/>
          <ac:picMkLst>
            <pc:docMk/>
            <pc:sldMk cId="805916559" sldId="261"/>
            <ac:picMk id="4" creationId="{FA1D8D56-8D5D-2EF1-90BC-74925A64DCA8}"/>
          </ac:picMkLst>
        </pc:picChg>
        <pc:picChg chg="add del mod">
          <ac:chgData name="Bozman, Adam Nathaniel" userId="f0638ef9-1deb-4360-a9b3-4111be3bf51a" providerId="ADAL" clId="{EED23C3A-17CA-429B-A4BB-148DEFEAC264}" dt="2023-03-02T18:59:17.190" v="334" actId="21"/>
          <ac:picMkLst>
            <pc:docMk/>
            <pc:sldMk cId="805916559" sldId="261"/>
            <ac:picMk id="5" creationId="{752AA8BF-CE3A-9977-7813-D5ADF021FA51}"/>
          </ac:picMkLst>
        </pc:picChg>
        <pc:picChg chg="add mod">
          <ac:chgData name="Bozman, Adam Nathaniel" userId="f0638ef9-1deb-4360-a9b3-4111be3bf51a" providerId="ADAL" clId="{EED23C3A-17CA-429B-A4BB-148DEFEAC264}" dt="2023-03-02T19:07:48.797" v="348" actId="1440"/>
          <ac:picMkLst>
            <pc:docMk/>
            <pc:sldMk cId="805916559" sldId="261"/>
            <ac:picMk id="6" creationId="{767BD9F2-8F7B-C603-A15C-C4A8C08A761B}"/>
          </ac:picMkLst>
        </pc:picChg>
        <pc:picChg chg="add mod">
          <ac:chgData name="Bozman, Adam Nathaniel" userId="f0638ef9-1deb-4360-a9b3-4111be3bf51a" providerId="ADAL" clId="{EED23C3A-17CA-429B-A4BB-148DEFEAC264}" dt="2023-03-02T18:44:11.596" v="327" actId="1076"/>
          <ac:picMkLst>
            <pc:docMk/>
            <pc:sldMk cId="805916559" sldId="261"/>
            <ac:picMk id="9" creationId="{0F0C9914-6FA5-457F-EF75-6CC82B278AED}"/>
          </ac:picMkLst>
        </pc:picChg>
      </pc:sldChg>
      <pc:sldChg chg="addSp delSp modSp mod ord">
        <pc:chgData name="Bozman, Adam Nathaniel" userId="f0638ef9-1deb-4360-a9b3-4111be3bf51a" providerId="ADAL" clId="{EED23C3A-17CA-429B-A4BB-148DEFEAC264}" dt="2023-03-02T20:19:03.750" v="2248" actId="1076"/>
        <pc:sldMkLst>
          <pc:docMk/>
          <pc:sldMk cId="398829381" sldId="262"/>
        </pc:sldMkLst>
        <pc:spChg chg="mod">
          <ac:chgData name="Bozman, Adam Nathaniel" userId="f0638ef9-1deb-4360-a9b3-4111be3bf51a" providerId="ADAL" clId="{EED23C3A-17CA-429B-A4BB-148DEFEAC264}" dt="2023-03-02T20:05:44.463" v="1153" actId="20577"/>
          <ac:spMkLst>
            <pc:docMk/>
            <pc:sldMk cId="398829381" sldId="262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EED23C3A-17CA-429B-A4BB-148DEFEAC264}" dt="2023-03-02T20:16:10.554" v="2243" actId="113"/>
          <ac:spMkLst>
            <pc:docMk/>
            <pc:sldMk cId="398829381" sldId="262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EED23C3A-17CA-429B-A4BB-148DEFEAC264}" dt="2023-03-02T20:06:35.720" v="1171" actId="20577"/>
          <ac:spMkLst>
            <pc:docMk/>
            <pc:sldMk cId="398829381" sldId="262"/>
            <ac:spMk id="11" creationId="{540D1D29-5422-3C45-AE18-D2704579EA3C}"/>
          </ac:spMkLst>
        </pc:spChg>
        <pc:graphicFrameChg chg="add del mod modGraphic">
          <ac:chgData name="Bozman, Adam Nathaniel" userId="f0638ef9-1deb-4360-a9b3-4111be3bf51a" providerId="ADAL" clId="{EED23C3A-17CA-429B-A4BB-148DEFEAC264}" dt="2023-03-02T20:05:52.020" v="1154" actId="21"/>
          <ac:graphicFrameMkLst>
            <pc:docMk/>
            <pc:sldMk cId="398829381" sldId="262"/>
            <ac:graphicFrameMk id="3" creationId="{6608854A-BDE6-064D-6295-F35C740FC873}"/>
          </ac:graphicFrameMkLst>
        </pc:graphicFrameChg>
        <pc:picChg chg="add mod">
          <ac:chgData name="Bozman, Adam Nathaniel" userId="f0638ef9-1deb-4360-a9b3-4111be3bf51a" providerId="ADAL" clId="{EED23C3A-17CA-429B-A4BB-148DEFEAC264}" dt="2023-03-02T20:19:03.750" v="2248" actId="1076"/>
          <ac:picMkLst>
            <pc:docMk/>
            <pc:sldMk cId="398829381" sldId="262"/>
            <ac:picMk id="12" creationId="{D0F6B0FD-B2C2-10BD-494D-EED02C597C32}"/>
          </ac:picMkLst>
        </pc:picChg>
        <pc:cxnChg chg="add del mod">
          <ac:chgData name="Bozman, Adam Nathaniel" userId="f0638ef9-1deb-4360-a9b3-4111be3bf51a" providerId="ADAL" clId="{EED23C3A-17CA-429B-A4BB-148DEFEAC264}" dt="2023-03-02T20:05:54.707" v="1155" actId="21"/>
          <ac:cxnSpMkLst>
            <pc:docMk/>
            <pc:sldMk cId="398829381" sldId="262"/>
            <ac:cxnSpMk id="5" creationId="{82FE9B0F-A820-B3D1-CBB5-B1DD4FCE989B}"/>
          </ac:cxnSpMkLst>
        </pc:cxnChg>
      </pc:sldChg>
      <pc:sldChg chg="del">
        <pc:chgData name="Bozman, Adam Nathaniel" userId="f0638ef9-1deb-4360-a9b3-4111be3bf51a" providerId="ADAL" clId="{EED23C3A-17CA-429B-A4BB-148DEFEAC264}" dt="2023-03-02T22:09:34.300" v="2326" actId="2696"/>
        <pc:sldMkLst>
          <pc:docMk/>
          <pc:sldMk cId="674685168" sldId="263"/>
        </pc:sldMkLst>
      </pc:sldChg>
      <pc:sldChg chg="del">
        <pc:chgData name="Bozman, Adam Nathaniel" userId="f0638ef9-1deb-4360-a9b3-4111be3bf51a" providerId="ADAL" clId="{EED23C3A-17CA-429B-A4BB-148DEFEAC264}" dt="2023-03-02T22:09:34.300" v="2326" actId="2696"/>
        <pc:sldMkLst>
          <pc:docMk/>
          <pc:sldMk cId="1886891478" sldId="264"/>
        </pc:sldMkLst>
      </pc:sldChg>
      <pc:sldChg chg="del">
        <pc:chgData name="Bozman, Adam Nathaniel" userId="f0638ef9-1deb-4360-a9b3-4111be3bf51a" providerId="ADAL" clId="{EED23C3A-17CA-429B-A4BB-148DEFEAC264}" dt="2023-03-02T22:09:34.300" v="2326" actId="2696"/>
        <pc:sldMkLst>
          <pc:docMk/>
          <pc:sldMk cId="730684839" sldId="265"/>
        </pc:sldMkLst>
      </pc:sldChg>
      <pc:sldChg chg="del">
        <pc:chgData name="Bozman, Adam Nathaniel" userId="f0638ef9-1deb-4360-a9b3-4111be3bf51a" providerId="ADAL" clId="{EED23C3A-17CA-429B-A4BB-148DEFEAC264}" dt="2023-03-02T22:09:34.300" v="2326" actId="2696"/>
        <pc:sldMkLst>
          <pc:docMk/>
          <pc:sldMk cId="2592332005" sldId="266"/>
        </pc:sldMkLst>
      </pc:sldChg>
      <pc:sldChg chg="del">
        <pc:chgData name="Bozman, Adam Nathaniel" userId="f0638ef9-1deb-4360-a9b3-4111be3bf51a" providerId="ADAL" clId="{EED23C3A-17CA-429B-A4BB-148DEFEAC264}" dt="2023-03-02T22:09:34.300" v="2326" actId="2696"/>
        <pc:sldMkLst>
          <pc:docMk/>
          <pc:sldMk cId="2555959370" sldId="267"/>
        </pc:sldMkLst>
      </pc:sldChg>
      <pc:sldChg chg="delSp modSp mod">
        <pc:chgData name="Bozman, Adam Nathaniel" userId="f0638ef9-1deb-4360-a9b3-4111be3bf51a" providerId="ADAL" clId="{EED23C3A-17CA-429B-A4BB-148DEFEAC264}" dt="2023-03-03T22:27:36.393" v="3605" actId="113"/>
        <pc:sldMkLst>
          <pc:docMk/>
          <pc:sldMk cId="570764344" sldId="268"/>
        </pc:sldMkLst>
        <pc:spChg chg="mod">
          <ac:chgData name="Bozman, Adam Nathaniel" userId="f0638ef9-1deb-4360-a9b3-4111be3bf51a" providerId="ADAL" clId="{EED23C3A-17CA-429B-A4BB-148DEFEAC264}" dt="2023-03-02T22:12:06.849" v="2462" actId="14100"/>
          <ac:spMkLst>
            <pc:docMk/>
            <pc:sldMk cId="570764344" sldId="26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EED23C3A-17CA-429B-A4BB-148DEFEAC264}" dt="2023-03-03T22:27:36.393" v="3605" actId="113"/>
          <ac:spMkLst>
            <pc:docMk/>
            <pc:sldMk cId="570764344" sldId="268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EED23C3A-17CA-429B-A4BB-148DEFEAC264}" dt="2023-03-02T22:12:09.715" v="2463" actId="1076"/>
          <ac:spMkLst>
            <pc:docMk/>
            <pc:sldMk cId="570764344" sldId="268"/>
            <ac:spMk id="8" creationId="{9A08752B-3956-1B49-A67C-A87B88B39B90}"/>
          </ac:spMkLst>
        </pc:spChg>
        <pc:spChg chg="del">
          <ac:chgData name="Bozman, Adam Nathaniel" userId="f0638ef9-1deb-4360-a9b3-4111be3bf51a" providerId="ADAL" clId="{EED23C3A-17CA-429B-A4BB-148DEFEAC264}" dt="2023-03-02T22:12:11.416" v="2464" actId="21"/>
          <ac:spMkLst>
            <pc:docMk/>
            <pc:sldMk cId="570764344" sldId="268"/>
            <ac:spMk id="11" creationId="{540D1D29-5422-3C45-AE18-D2704579EA3C}"/>
          </ac:spMkLst>
        </pc:spChg>
      </pc:sldChg>
      <pc:sldChg chg="del">
        <pc:chgData name="Bozman, Adam Nathaniel" userId="f0638ef9-1deb-4360-a9b3-4111be3bf51a" providerId="ADAL" clId="{EED23C3A-17CA-429B-A4BB-148DEFEAC264}" dt="2023-03-02T22:09:39.663" v="2327" actId="2696"/>
        <pc:sldMkLst>
          <pc:docMk/>
          <pc:sldMk cId="1935533793" sldId="269"/>
        </pc:sldMkLst>
      </pc:sldChg>
      <pc:sldChg chg="del">
        <pc:chgData name="Bozman, Adam Nathaniel" userId="f0638ef9-1deb-4360-a9b3-4111be3bf51a" providerId="ADAL" clId="{EED23C3A-17CA-429B-A4BB-148DEFEAC264}" dt="2023-03-02T22:09:39.663" v="2327" actId="2696"/>
        <pc:sldMkLst>
          <pc:docMk/>
          <pc:sldMk cId="3901660880" sldId="270"/>
        </pc:sldMkLst>
      </pc:sldChg>
      <pc:sldChg chg="del">
        <pc:chgData name="Bozman, Adam Nathaniel" userId="f0638ef9-1deb-4360-a9b3-4111be3bf51a" providerId="ADAL" clId="{EED23C3A-17CA-429B-A4BB-148DEFEAC264}" dt="2023-03-02T22:09:39.663" v="2327" actId="2696"/>
        <pc:sldMkLst>
          <pc:docMk/>
          <pc:sldMk cId="596879452" sldId="271"/>
        </pc:sldMkLst>
      </pc:sldChg>
      <pc:sldChg chg="del">
        <pc:chgData name="Bozman, Adam Nathaniel" userId="f0638ef9-1deb-4360-a9b3-4111be3bf51a" providerId="ADAL" clId="{EED23C3A-17CA-429B-A4BB-148DEFEAC264}" dt="2023-03-02T22:09:39.663" v="2327" actId="2696"/>
        <pc:sldMkLst>
          <pc:docMk/>
          <pc:sldMk cId="2774942781" sldId="272"/>
        </pc:sldMkLst>
      </pc:sldChg>
      <pc:sldChg chg="del">
        <pc:chgData name="Bozman, Adam Nathaniel" userId="f0638ef9-1deb-4360-a9b3-4111be3bf51a" providerId="ADAL" clId="{EED23C3A-17CA-429B-A4BB-148DEFEAC264}" dt="2023-03-02T22:09:39.663" v="2327" actId="2696"/>
        <pc:sldMkLst>
          <pc:docMk/>
          <pc:sldMk cId="3516916340" sldId="273"/>
        </pc:sldMkLst>
      </pc:sldChg>
      <pc:sldChg chg="del">
        <pc:chgData name="Bozman, Adam Nathaniel" userId="f0638ef9-1deb-4360-a9b3-4111be3bf51a" providerId="ADAL" clId="{EED23C3A-17CA-429B-A4BB-148DEFEAC264}" dt="2023-03-02T18:27:19.304" v="177" actId="2696"/>
        <pc:sldMkLst>
          <pc:docMk/>
          <pc:sldMk cId="1236268930" sldId="274"/>
        </pc:sldMkLst>
      </pc:sldChg>
      <pc:sldChg chg="del">
        <pc:chgData name="Bozman, Adam Nathaniel" userId="f0638ef9-1deb-4360-a9b3-4111be3bf51a" providerId="ADAL" clId="{EED23C3A-17CA-429B-A4BB-148DEFEAC264}" dt="2023-03-02T22:09:39.663" v="2327" actId="2696"/>
        <pc:sldMkLst>
          <pc:docMk/>
          <pc:sldMk cId="3531779462" sldId="275"/>
        </pc:sldMkLst>
      </pc:sldChg>
      <pc:sldChg chg="delSp new del mod">
        <pc:chgData name="Bozman, Adam Nathaniel" userId="f0638ef9-1deb-4360-a9b3-4111be3bf51a" providerId="ADAL" clId="{EED23C3A-17CA-429B-A4BB-148DEFEAC264}" dt="2023-03-02T19:00:29.578" v="339" actId="2696"/>
        <pc:sldMkLst>
          <pc:docMk/>
          <pc:sldMk cId="2399141753" sldId="276"/>
        </pc:sldMkLst>
        <pc:spChg chg="del">
          <ac:chgData name="Bozman, Adam Nathaniel" userId="f0638ef9-1deb-4360-a9b3-4111be3bf51a" providerId="ADAL" clId="{EED23C3A-17CA-429B-A4BB-148DEFEAC264}" dt="2023-03-02T18:32:56.074" v="299" actId="21"/>
          <ac:spMkLst>
            <pc:docMk/>
            <pc:sldMk cId="2399141753" sldId="276"/>
            <ac:spMk id="2" creationId="{3608FB3F-69E9-D0CA-5220-A41676777F72}"/>
          </ac:spMkLst>
        </pc:spChg>
        <pc:spChg chg="del">
          <ac:chgData name="Bozman, Adam Nathaniel" userId="f0638ef9-1deb-4360-a9b3-4111be3bf51a" providerId="ADAL" clId="{EED23C3A-17CA-429B-A4BB-148DEFEAC264}" dt="2023-03-02T18:32:55.013" v="298" actId="21"/>
          <ac:spMkLst>
            <pc:docMk/>
            <pc:sldMk cId="2399141753" sldId="276"/>
            <ac:spMk id="3" creationId="{4478FFBF-E163-CCA9-6351-DE8BD26B5CC5}"/>
          </ac:spMkLst>
        </pc:spChg>
      </pc:sldChg>
      <pc:sldChg chg="modSp add mod modTransition modAnim">
        <pc:chgData name="Bozman, Adam Nathaniel" userId="f0638ef9-1deb-4360-a9b3-4111be3bf51a" providerId="ADAL" clId="{EED23C3A-17CA-429B-A4BB-148DEFEAC264}" dt="2023-03-02T19:44:59.700" v="384" actId="1440"/>
        <pc:sldMkLst>
          <pc:docMk/>
          <pc:sldMk cId="3314532429" sldId="276"/>
        </pc:sldMkLst>
        <pc:picChg chg="mod">
          <ac:chgData name="Bozman, Adam Nathaniel" userId="f0638ef9-1deb-4360-a9b3-4111be3bf51a" providerId="ADAL" clId="{EED23C3A-17CA-429B-A4BB-148DEFEAC264}" dt="2023-03-02T19:44:59.700" v="384" actId="1440"/>
          <ac:picMkLst>
            <pc:docMk/>
            <pc:sldMk cId="3314532429" sldId="276"/>
            <ac:picMk id="6" creationId="{767BD9F2-8F7B-C603-A15C-C4A8C08A761B}"/>
          </ac:picMkLst>
        </pc:picChg>
      </pc:sldChg>
      <pc:sldChg chg="addSp delSp modSp new del mod">
        <pc:chgData name="Bozman, Adam Nathaniel" userId="f0638ef9-1deb-4360-a9b3-4111be3bf51a" providerId="ADAL" clId="{EED23C3A-17CA-429B-A4BB-148DEFEAC264}" dt="2023-03-02T19:00:28.085" v="338" actId="2696"/>
        <pc:sldMkLst>
          <pc:docMk/>
          <pc:sldMk cId="2931826755" sldId="277"/>
        </pc:sldMkLst>
        <pc:spChg chg="del">
          <ac:chgData name="Bozman, Adam Nathaniel" userId="f0638ef9-1deb-4360-a9b3-4111be3bf51a" providerId="ADAL" clId="{EED23C3A-17CA-429B-A4BB-148DEFEAC264}" dt="2023-03-02T18:55:47.638" v="331" actId="21"/>
          <ac:spMkLst>
            <pc:docMk/>
            <pc:sldMk cId="2931826755" sldId="277"/>
            <ac:spMk id="2" creationId="{0FE1A5B7-F1C7-B106-0458-D30EC51B1730}"/>
          </ac:spMkLst>
        </pc:spChg>
        <pc:spChg chg="del mod">
          <ac:chgData name="Bozman, Adam Nathaniel" userId="f0638ef9-1deb-4360-a9b3-4111be3bf51a" providerId="ADAL" clId="{EED23C3A-17CA-429B-A4BB-148DEFEAC264}" dt="2023-03-02T18:59:14.705" v="333" actId="21"/>
          <ac:spMkLst>
            <pc:docMk/>
            <pc:sldMk cId="2931826755" sldId="277"/>
            <ac:spMk id="3" creationId="{15EF886C-3DCC-5507-BC7C-13C0A582739B}"/>
          </ac:spMkLst>
        </pc:spChg>
        <pc:spChg chg="add mod">
          <ac:chgData name="Bozman, Adam Nathaniel" userId="f0638ef9-1deb-4360-a9b3-4111be3bf51a" providerId="ADAL" clId="{EED23C3A-17CA-429B-A4BB-148DEFEAC264}" dt="2023-03-02T18:59:14.705" v="333" actId="21"/>
          <ac:spMkLst>
            <pc:docMk/>
            <pc:sldMk cId="2931826755" sldId="277"/>
            <ac:spMk id="5" creationId="{59561C65-0F0C-2AA4-E1FA-EFC5550E0950}"/>
          </ac:spMkLst>
        </pc:spChg>
      </pc:sldChg>
      <pc:sldChg chg="addSp delSp modSp add mod">
        <pc:chgData name="Bozman, Adam Nathaniel" userId="f0638ef9-1deb-4360-a9b3-4111be3bf51a" providerId="ADAL" clId="{EED23C3A-17CA-429B-A4BB-148DEFEAC264}" dt="2023-03-02T20:03:20.113" v="1145" actId="21"/>
        <pc:sldMkLst>
          <pc:docMk/>
          <pc:sldMk cId="3191991099" sldId="277"/>
        </pc:sldMkLst>
        <pc:spChg chg="add del mod">
          <ac:chgData name="Bozman, Adam Nathaniel" userId="f0638ef9-1deb-4360-a9b3-4111be3bf51a" providerId="ADAL" clId="{EED23C3A-17CA-429B-A4BB-148DEFEAC264}" dt="2023-03-02T20:03:20.113" v="1145" actId="21"/>
          <ac:spMkLst>
            <pc:docMk/>
            <pc:sldMk cId="3191991099" sldId="277"/>
            <ac:spMk id="4" creationId="{77C626F2-42D7-6962-99A5-EDC8070FE9D9}"/>
          </ac:spMkLst>
        </pc:spChg>
        <pc:spChg chg="mod">
          <ac:chgData name="Bozman, Adam Nathaniel" userId="f0638ef9-1deb-4360-a9b3-4111be3bf51a" providerId="ADAL" clId="{EED23C3A-17CA-429B-A4BB-148DEFEAC264}" dt="2023-03-02T20:00:43.158" v="1120" actId="113"/>
          <ac:spMkLst>
            <pc:docMk/>
            <pc:sldMk cId="3191991099" sldId="277"/>
            <ac:spMk id="6" creationId="{EEF0D0AF-BA9D-BA4C-AB3F-F8D9E7955440}"/>
          </ac:spMkLst>
        </pc:spChg>
        <pc:spChg chg="add del mod">
          <ac:chgData name="Bozman, Adam Nathaniel" userId="f0638ef9-1deb-4360-a9b3-4111be3bf51a" providerId="ADAL" clId="{EED23C3A-17CA-429B-A4BB-148DEFEAC264}" dt="2023-03-02T20:02:51.991" v="1138"/>
          <ac:spMkLst>
            <pc:docMk/>
            <pc:sldMk cId="3191991099" sldId="277"/>
            <ac:spMk id="9" creationId="{813E769C-9C3A-02EC-D688-3E5A54A9BB17}"/>
          </ac:spMkLst>
        </pc:spChg>
      </pc:sldChg>
      <pc:sldChg chg="delSp modSp add mod">
        <pc:chgData name="Bozman, Adam Nathaniel" userId="f0638ef9-1deb-4360-a9b3-4111be3bf51a" providerId="ADAL" clId="{EED23C3A-17CA-429B-A4BB-148DEFEAC264}" dt="2023-03-02T22:09:25.714" v="2325" actId="21"/>
        <pc:sldMkLst>
          <pc:docMk/>
          <pc:sldMk cId="445674674" sldId="278"/>
        </pc:sldMkLst>
        <pc:spChg chg="mod">
          <ac:chgData name="Bozman, Adam Nathaniel" userId="f0638ef9-1deb-4360-a9b3-4111be3bf51a" providerId="ADAL" clId="{EED23C3A-17CA-429B-A4BB-148DEFEAC264}" dt="2023-03-02T22:07:16.166" v="2280" actId="14100"/>
          <ac:spMkLst>
            <pc:docMk/>
            <pc:sldMk cId="445674674" sldId="27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EED23C3A-17CA-429B-A4BB-148DEFEAC264}" dt="2023-03-02T22:09:22.040" v="2324" actId="20577"/>
          <ac:spMkLst>
            <pc:docMk/>
            <pc:sldMk cId="445674674" sldId="278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EED23C3A-17CA-429B-A4BB-148DEFEAC264}" dt="2023-03-02T22:09:19.622" v="2323" actId="27636"/>
          <ac:spMkLst>
            <pc:docMk/>
            <pc:sldMk cId="445674674" sldId="278"/>
            <ac:spMk id="11" creationId="{540D1D29-5422-3C45-AE18-D2704579EA3C}"/>
          </ac:spMkLst>
        </pc:spChg>
        <pc:picChg chg="del">
          <ac:chgData name="Bozman, Adam Nathaniel" userId="f0638ef9-1deb-4360-a9b3-4111be3bf51a" providerId="ADAL" clId="{EED23C3A-17CA-429B-A4BB-148DEFEAC264}" dt="2023-03-02T22:09:25.714" v="2325" actId="21"/>
          <ac:picMkLst>
            <pc:docMk/>
            <pc:sldMk cId="445674674" sldId="278"/>
            <ac:picMk id="12" creationId="{D0F6B0FD-B2C2-10BD-494D-EED02C597C32}"/>
          </ac:picMkLst>
        </pc:picChg>
      </pc:sldChg>
      <pc:sldChg chg="addSp delSp modSp add mod delAnim modAnim">
        <pc:chgData name="Bozman, Adam Nathaniel" userId="f0638ef9-1deb-4360-a9b3-4111be3bf51a" providerId="ADAL" clId="{EED23C3A-17CA-429B-A4BB-148DEFEAC264}" dt="2023-03-03T19:43:31.859" v="3131"/>
        <pc:sldMkLst>
          <pc:docMk/>
          <pc:sldMk cId="4010686068" sldId="279"/>
        </pc:sldMkLst>
        <pc:spChg chg="mod">
          <ac:chgData name="Bozman, Adam Nathaniel" userId="f0638ef9-1deb-4360-a9b3-4111be3bf51a" providerId="ADAL" clId="{EED23C3A-17CA-429B-A4BB-148DEFEAC264}" dt="2023-03-02T22:10:34.667" v="2347" actId="20577"/>
          <ac:spMkLst>
            <pc:docMk/>
            <pc:sldMk cId="4010686068" sldId="279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EED23C3A-17CA-429B-A4BB-148DEFEAC264}" dt="2023-03-03T19:20:09.637" v="3045" actId="20577"/>
          <ac:spMkLst>
            <pc:docMk/>
            <pc:sldMk cId="4010686068" sldId="279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EED23C3A-17CA-429B-A4BB-148DEFEAC264}" dt="2023-03-02T22:10:52.398" v="2366" actId="20577"/>
          <ac:spMkLst>
            <pc:docMk/>
            <pc:sldMk cId="4010686068" sldId="279"/>
            <ac:spMk id="11" creationId="{540D1D29-5422-3C45-AE18-D2704579EA3C}"/>
          </ac:spMkLst>
        </pc:spChg>
        <pc:spChg chg="add mod">
          <ac:chgData name="Bozman, Adam Nathaniel" userId="f0638ef9-1deb-4360-a9b3-4111be3bf51a" providerId="ADAL" clId="{EED23C3A-17CA-429B-A4BB-148DEFEAC264}" dt="2023-03-03T19:43:26.760" v="3123" actId="1076"/>
          <ac:spMkLst>
            <pc:docMk/>
            <pc:sldMk cId="4010686068" sldId="279"/>
            <ac:spMk id="20" creationId="{61F47845-81B0-FB75-AB0A-00606F975BE0}"/>
          </ac:spMkLst>
        </pc:spChg>
        <pc:spChg chg="add mod">
          <ac:chgData name="Bozman, Adam Nathaniel" userId="f0638ef9-1deb-4360-a9b3-4111be3bf51a" providerId="ADAL" clId="{EED23C3A-17CA-429B-A4BB-148DEFEAC264}" dt="2023-03-03T19:43:31.062" v="3130" actId="1076"/>
          <ac:spMkLst>
            <pc:docMk/>
            <pc:sldMk cId="4010686068" sldId="279"/>
            <ac:spMk id="21" creationId="{34D4DB22-CB8A-08FA-1C15-657E08E5FA16}"/>
          </ac:spMkLst>
        </pc:spChg>
        <pc:picChg chg="add del mod">
          <ac:chgData name="Bozman, Adam Nathaniel" userId="f0638ef9-1deb-4360-a9b3-4111be3bf51a" providerId="ADAL" clId="{EED23C3A-17CA-429B-A4BB-148DEFEAC264}" dt="2023-03-03T19:10:52.675" v="2744" actId="21"/>
          <ac:picMkLst>
            <pc:docMk/>
            <pc:sldMk cId="4010686068" sldId="279"/>
            <ac:picMk id="4" creationId="{F33ABEE9-50A9-B76A-D21F-CCF05100AA72}"/>
          </ac:picMkLst>
        </pc:picChg>
        <pc:picChg chg="add del mod">
          <ac:chgData name="Bozman, Adam Nathaniel" userId="f0638ef9-1deb-4360-a9b3-4111be3bf51a" providerId="ADAL" clId="{EED23C3A-17CA-429B-A4BB-148DEFEAC264}" dt="2023-03-03T19:10:51.714" v="2743" actId="21"/>
          <ac:picMkLst>
            <pc:docMk/>
            <pc:sldMk cId="4010686068" sldId="279"/>
            <ac:picMk id="9" creationId="{4CB1B21C-8E61-D446-F459-F0465B510B3D}"/>
          </ac:picMkLst>
        </pc:picChg>
        <pc:picChg chg="add del mod">
          <ac:chgData name="Bozman, Adam Nathaniel" userId="f0638ef9-1deb-4360-a9b3-4111be3bf51a" providerId="ADAL" clId="{EED23C3A-17CA-429B-A4BB-148DEFEAC264}" dt="2023-03-03T19:10:50.521" v="2742" actId="21"/>
          <ac:picMkLst>
            <pc:docMk/>
            <pc:sldMk cId="4010686068" sldId="279"/>
            <ac:picMk id="12" creationId="{94054BD7-F21F-8AA4-1AB2-0C90F1D598A6}"/>
          </ac:picMkLst>
        </pc:picChg>
        <pc:picChg chg="add del mod">
          <ac:chgData name="Bozman, Adam Nathaniel" userId="f0638ef9-1deb-4360-a9b3-4111be3bf51a" providerId="ADAL" clId="{EED23C3A-17CA-429B-A4BB-148DEFEAC264}" dt="2023-03-03T19:10:49.571" v="2741" actId="21"/>
          <ac:picMkLst>
            <pc:docMk/>
            <pc:sldMk cId="4010686068" sldId="279"/>
            <ac:picMk id="15" creationId="{F094E1D5-764C-2B0B-5EF3-977F45B86CED}"/>
          </ac:picMkLst>
        </pc:picChg>
        <pc:picChg chg="add mod">
          <ac:chgData name="Bozman, Adam Nathaniel" userId="f0638ef9-1deb-4360-a9b3-4111be3bf51a" providerId="ADAL" clId="{EED23C3A-17CA-429B-A4BB-148DEFEAC264}" dt="2023-03-03T19:43:29.214" v="3127" actId="1076"/>
          <ac:picMkLst>
            <pc:docMk/>
            <pc:sldMk cId="4010686068" sldId="279"/>
            <ac:picMk id="17" creationId="{1B2C38B4-9D63-FAD0-F9F9-2E9331F82072}"/>
          </ac:picMkLst>
        </pc:picChg>
        <pc:picChg chg="add mod">
          <ac:chgData name="Bozman, Adam Nathaniel" userId="f0638ef9-1deb-4360-a9b3-4111be3bf51a" providerId="ADAL" clId="{EED23C3A-17CA-429B-A4BB-148DEFEAC264}" dt="2023-03-03T19:43:30.535" v="3129" actId="1076"/>
          <ac:picMkLst>
            <pc:docMk/>
            <pc:sldMk cId="4010686068" sldId="279"/>
            <ac:picMk id="19" creationId="{C804EBDF-040B-28BF-3D0C-E3D61F239330}"/>
          </ac:picMkLst>
        </pc:picChg>
      </pc:sldChg>
      <pc:sldChg chg="addSp modSp add mod">
        <pc:chgData name="Bozman, Adam Nathaniel" userId="f0638ef9-1deb-4360-a9b3-4111be3bf51a" providerId="ADAL" clId="{EED23C3A-17CA-429B-A4BB-148DEFEAC264}" dt="2023-03-03T19:31:58.065" v="3064" actId="14100"/>
        <pc:sldMkLst>
          <pc:docMk/>
          <pc:sldMk cId="726878421" sldId="280"/>
        </pc:sldMkLst>
        <pc:spChg chg="mod">
          <ac:chgData name="Bozman, Adam Nathaniel" userId="f0638ef9-1deb-4360-a9b3-4111be3bf51a" providerId="ADAL" clId="{EED23C3A-17CA-429B-A4BB-148DEFEAC264}" dt="2023-03-02T22:11:02.636" v="2377" actId="20577"/>
          <ac:spMkLst>
            <pc:docMk/>
            <pc:sldMk cId="726878421" sldId="280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EED23C3A-17CA-429B-A4BB-148DEFEAC264}" dt="2023-03-03T19:31:58.065" v="3064" actId="14100"/>
          <ac:spMkLst>
            <pc:docMk/>
            <pc:sldMk cId="726878421" sldId="280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EED23C3A-17CA-429B-A4BB-148DEFEAC264}" dt="2023-03-02T22:10:48.255" v="2359" actId="20577"/>
          <ac:spMkLst>
            <pc:docMk/>
            <pc:sldMk cId="726878421" sldId="280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EED23C3A-17CA-429B-A4BB-148DEFEAC264}" dt="2023-03-03T19:31:53.509" v="3063" actId="1076"/>
          <ac:picMkLst>
            <pc:docMk/>
            <pc:sldMk cId="726878421" sldId="280"/>
            <ac:picMk id="4" creationId="{CD663F44-B457-AA7C-A728-EC333E403784}"/>
          </ac:picMkLst>
        </pc:picChg>
      </pc:sldChg>
      <pc:sldChg chg="addSp modSp add mod">
        <pc:chgData name="Bozman, Adam Nathaniel" userId="f0638ef9-1deb-4360-a9b3-4111be3bf51a" providerId="ADAL" clId="{EED23C3A-17CA-429B-A4BB-148DEFEAC264}" dt="2023-03-03T19:35:23.103" v="3070" actId="1440"/>
        <pc:sldMkLst>
          <pc:docMk/>
          <pc:sldMk cId="1837188624" sldId="281"/>
        </pc:sldMkLst>
        <pc:spChg chg="mod">
          <ac:chgData name="Bozman, Adam Nathaniel" userId="f0638ef9-1deb-4360-a9b3-4111be3bf51a" providerId="ADAL" clId="{EED23C3A-17CA-429B-A4BB-148DEFEAC264}" dt="2023-03-02T22:11:16.280" v="2402" actId="20577"/>
          <ac:spMkLst>
            <pc:docMk/>
            <pc:sldMk cId="1837188624" sldId="281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EED23C3A-17CA-429B-A4BB-148DEFEAC264}" dt="2023-03-03T19:35:08.617" v="3065" actId="14100"/>
          <ac:spMkLst>
            <pc:docMk/>
            <pc:sldMk cId="1837188624" sldId="281"/>
            <ac:spMk id="6" creationId="{EEF0D0AF-BA9D-BA4C-AB3F-F8D9E7955440}"/>
          </ac:spMkLst>
        </pc:spChg>
        <pc:picChg chg="add mod">
          <ac:chgData name="Bozman, Adam Nathaniel" userId="f0638ef9-1deb-4360-a9b3-4111be3bf51a" providerId="ADAL" clId="{EED23C3A-17CA-429B-A4BB-148DEFEAC264}" dt="2023-03-03T19:35:23.103" v="3070" actId="1440"/>
          <ac:picMkLst>
            <pc:docMk/>
            <pc:sldMk cId="1837188624" sldId="281"/>
            <ac:picMk id="4" creationId="{42C225A1-4B20-34AC-D500-65926E6F2063}"/>
          </ac:picMkLst>
        </pc:picChg>
      </pc:sldChg>
      <pc:sldChg chg="addSp modSp add mod">
        <pc:chgData name="Bozman, Adam Nathaniel" userId="f0638ef9-1deb-4360-a9b3-4111be3bf51a" providerId="ADAL" clId="{EED23C3A-17CA-429B-A4BB-148DEFEAC264}" dt="2023-03-03T19:36:38.131" v="3075" actId="1440"/>
        <pc:sldMkLst>
          <pc:docMk/>
          <pc:sldMk cId="3040927936" sldId="282"/>
        </pc:sldMkLst>
        <pc:spChg chg="mod">
          <ac:chgData name="Bozman, Adam Nathaniel" userId="f0638ef9-1deb-4360-a9b3-4111be3bf51a" providerId="ADAL" clId="{EED23C3A-17CA-429B-A4BB-148DEFEAC264}" dt="2023-03-02T22:11:45.306" v="2431" actId="20577"/>
          <ac:spMkLst>
            <pc:docMk/>
            <pc:sldMk cId="3040927936" sldId="282"/>
            <ac:spMk id="2" creationId="{900AD881-4292-3942-BA86-91F62FAFA2BA}"/>
          </ac:spMkLst>
        </pc:spChg>
        <pc:picChg chg="add mod">
          <ac:chgData name="Bozman, Adam Nathaniel" userId="f0638ef9-1deb-4360-a9b3-4111be3bf51a" providerId="ADAL" clId="{EED23C3A-17CA-429B-A4BB-148DEFEAC264}" dt="2023-03-03T19:36:38.131" v="3075" actId="1440"/>
          <ac:picMkLst>
            <pc:docMk/>
            <pc:sldMk cId="3040927936" sldId="282"/>
            <ac:picMk id="4" creationId="{1B125628-EF76-D711-F67C-BF0363AE7C56}"/>
          </ac:picMkLst>
        </pc:picChg>
      </pc:sldChg>
      <pc:sldChg chg="addSp modSp add mod modAnim">
        <pc:chgData name="Bozman, Adam Nathaniel" userId="f0638ef9-1deb-4360-a9b3-4111be3bf51a" providerId="ADAL" clId="{EED23C3A-17CA-429B-A4BB-148DEFEAC264}" dt="2023-03-03T22:32:08.624" v="3844" actId="113"/>
        <pc:sldMkLst>
          <pc:docMk/>
          <pc:sldMk cId="2565365976" sldId="283"/>
        </pc:sldMkLst>
        <pc:spChg chg="mod">
          <ac:chgData name="Bozman, Adam Nathaniel" userId="f0638ef9-1deb-4360-a9b3-4111be3bf51a" providerId="ADAL" clId="{EED23C3A-17CA-429B-A4BB-148DEFEAC264}" dt="2023-03-02T22:11:57.580" v="2448" actId="20577"/>
          <ac:spMkLst>
            <pc:docMk/>
            <pc:sldMk cId="2565365976" sldId="283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EED23C3A-17CA-429B-A4BB-148DEFEAC264}" dt="2023-03-03T22:31:50.665" v="3840" actId="1076"/>
          <ac:spMkLst>
            <pc:docMk/>
            <pc:sldMk cId="2565365976" sldId="283"/>
            <ac:spMk id="3" creationId="{38A27652-5927-D15B-3BED-C798FECF56C3}"/>
          </ac:spMkLst>
        </pc:spChg>
        <pc:spChg chg="add mod">
          <ac:chgData name="Bozman, Adam Nathaniel" userId="f0638ef9-1deb-4360-a9b3-4111be3bf51a" providerId="ADAL" clId="{EED23C3A-17CA-429B-A4BB-148DEFEAC264}" dt="2023-03-03T22:31:29.237" v="3833" actId="1076"/>
          <ac:spMkLst>
            <pc:docMk/>
            <pc:sldMk cId="2565365976" sldId="283"/>
            <ac:spMk id="5" creationId="{0DB928FF-D0EC-3857-B5C4-741B79CE1060}"/>
          </ac:spMkLst>
        </pc:spChg>
        <pc:spChg chg="mod">
          <ac:chgData name="Bozman, Adam Nathaniel" userId="f0638ef9-1deb-4360-a9b3-4111be3bf51a" providerId="ADAL" clId="{EED23C3A-17CA-429B-A4BB-148DEFEAC264}" dt="2023-03-03T22:32:08.624" v="3844" actId="113"/>
          <ac:spMkLst>
            <pc:docMk/>
            <pc:sldMk cId="2565365976" sldId="283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EED23C3A-17CA-429B-A4BB-148DEFEAC264}" dt="2023-03-03T22:31:43.735" v="3837" actId="1076"/>
          <ac:spMkLst>
            <pc:docMk/>
            <pc:sldMk cId="2565365976" sldId="283"/>
            <ac:spMk id="9" creationId="{721C041B-A4A7-0475-24BD-550887AF0BBF}"/>
          </ac:spMkLst>
        </pc:spChg>
        <pc:picChg chg="add mod">
          <ac:chgData name="Bozman, Adam Nathaniel" userId="f0638ef9-1deb-4360-a9b3-4111be3bf51a" providerId="ADAL" clId="{EED23C3A-17CA-429B-A4BB-148DEFEAC264}" dt="2023-03-03T22:31:47.598" v="3839" actId="1076"/>
          <ac:picMkLst>
            <pc:docMk/>
            <pc:sldMk cId="2565365976" sldId="283"/>
            <ac:picMk id="4" creationId="{8C55809F-76DE-2ABA-4D6B-0AE71A5FB63A}"/>
          </ac:picMkLst>
        </pc:picChg>
      </pc:sldChg>
    </pc:docChg>
  </pc:docChgLst>
  <pc:docChgLst>
    <pc:chgData name="Bozman, Adam Nathaniel" userId="f0638ef9-1deb-4360-a9b3-4111be3bf51a" providerId="ADAL" clId="{762912FA-B1ED-4A80-B99F-D5C3CFF44317}"/>
    <pc:docChg chg="undo custSel addSld delSld modSld sldOrd">
      <pc:chgData name="Bozman, Adam Nathaniel" userId="f0638ef9-1deb-4360-a9b3-4111be3bf51a" providerId="ADAL" clId="{762912FA-B1ED-4A80-B99F-D5C3CFF44317}" dt="2023-03-04T20:57:19.738" v="2359" actId="1076"/>
      <pc:docMkLst>
        <pc:docMk/>
      </pc:docMkLst>
      <pc:sldChg chg="modSp mod">
        <pc:chgData name="Bozman, Adam Nathaniel" userId="f0638ef9-1deb-4360-a9b3-4111be3bf51a" providerId="ADAL" clId="{762912FA-B1ED-4A80-B99F-D5C3CFF44317}" dt="2023-03-04T19:53:20.433" v="223" actId="33524"/>
        <pc:sldMkLst>
          <pc:docMk/>
          <pc:sldMk cId="398829381" sldId="262"/>
        </pc:sldMkLst>
        <pc:spChg chg="mod">
          <ac:chgData name="Bozman, Adam Nathaniel" userId="f0638ef9-1deb-4360-a9b3-4111be3bf51a" providerId="ADAL" clId="{762912FA-B1ED-4A80-B99F-D5C3CFF44317}" dt="2023-03-04T19:53:20.433" v="223" actId="33524"/>
          <ac:spMkLst>
            <pc:docMk/>
            <pc:sldMk cId="398829381" sldId="262"/>
            <ac:spMk id="6" creationId="{EEF0D0AF-BA9D-BA4C-AB3F-F8D9E7955440}"/>
          </ac:spMkLst>
        </pc:spChg>
      </pc:sldChg>
      <pc:sldChg chg="addSp delSp modSp add mod ord">
        <pc:chgData name="Bozman, Adam Nathaniel" userId="f0638ef9-1deb-4360-a9b3-4111be3bf51a" providerId="ADAL" clId="{762912FA-B1ED-4A80-B99F-D5C3CFF44317}" dt="2023-03-04T20:21:54.583" v="976" actId="21"/>
        <pc:sldMkLst>
          <pc:docMk/>
          <pc:sldMk cId="730684839" sldId="265"/>
        </pc:sldMkLst>
        <pc:spChg chg="mod">
          <ac:chgData name="Bozman, Adam Nathaniel" userId="f0638ef9-1deb-4360-a9b3-4111be3bf51a" providerId="ADAL" clId="{762912FA-B1ED-4A80-B99F-D5C3CFF44317}" dt="2023-03-04T20:19:13.674" v="936" actId="113"/>
          <ac:spMkLst>
            <pc:docMk/>
            <pc:sldMk cId="730684839" sldId="265"/>
            <ac:spMk id="2" creationId="{900AD881-4292-3942-BA86-91F62FAFA2BA}"/>
          </ac:spMkLst>
        </pc:spChg>
        <pc:spChg chg="add del mod">
          <ac:chgData name="Bozman, Adam Nathaniel" userId="f0638ef9-1deb-4360-a9b3-4111be3bf51a" providerId="ADAL" clId="{762912FA-B1ED-4A80-B99F-D5C3CFF44317}" dt="2023-03-04T20:19:45.993" v="941"/>
          <ac:spMkLst>
            <pc:docMk/>
            <pc:sldMk cId="730684839" sldId="265"/>
            <ac:spMk id="4" creationId="{04308187-12D3-E8E1-5549-577A85C86F85}"/>
          </ac:spMkLst>
        </pc:spChg>
        <pc:spChg chg="add del mod">
          <ac:chgData name="Bozman, Adam Nathaniel" userId="f0638ef9-1deb-4360-a9b3-4111be3bf51a" providerId="ADAL" clId="{762912FA-B1ED-4A80-B99F-D5C3CFF44317}" dt="2023-03-04T20:21:54.583" v="976" actId="21"/>
          <ac:spMkLst>
            <pc:docMk/>
            <pc:sldMk cId="730684839" sldId="265"/>
            <ac:spMk id="5" creationId="{D6275C06-A251-B739-8F05-12656A38D03C}"/>
          </ac:spMkLst>
        </pc:spChg>
        <pc:spChg chg="del">
          <ac:chgData name="Bozman, Adam Nathaniel" userId="f0638ef9-1deb-4360-a9b3-4111be3bf51a" providerId="ADAL" clId="{762912FA-B1ED-4A80-B99F-D5C3CFF44317}" dt="2023-03-04T20:18:04.702" v="865" actId="21"/>
          <ac:spMkLst>
            <pc:docMk/>
            <pc:sldMk cId="730684839" sldId="265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762912FA-B1ED-4A80-B99F-D5C3CFF44317}" dt="2023-03-04T20:19:34.112" v="939" actId="1076"/>
          <ac:spMkLst>
            <pc:docMk/>
            <pc:sldMk cId="730684839" sldId="265"/>
            <ac:spMk id="8" creationId="{9A08752B-3956-1B49-A67C-A87B88B39B90}"/>
          </ac:spMkLst>
        </pc:spChg>
      </pc:sldChg>
      <pc:sldChg chg="modSp mod">
        <pc:chgData name="Bozman, Adam Nathaniel" userId="f0638ef9-1deb-4360-a9b3-4111be3bf51a" providerId="ADAL" clId="{762912FA-B1ED-4A80-B99F-D5C3CFF44317}" dt="2023-03-04T19:43:20.817" v="7" actId="1076"/>
        <pc:sldMkLst>
          <pc:docMk/>
          <pc:sldMk cId="570764344" sldId="268"/>
        </pc:sldMkLst>
        <pc:spChg chg="mod">
          <ac:chgData name="Bozman, Adam Nathaniel" userId="f0638ef9-1deb-4360-a9b3-4111be3bf51a" providerId="ADAL" clId="{762912FA-B1ED-4A80-B99F-D5C3CFF44317}" dt="2023-03-04T19:43:15.439" v="5" actId="1076"/>
          <ac:spMkLst>
            <pc:docMk/>
            <pc:sldMk cId="570764344" sldId="26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762912FA-B1ED-4A80-B99F-D5C3CFF44317}" dt="2023-03-04T19:43:20.817" v="7" actId="1076"/>
          <ac:spMkLst>
            <pc:docMk/>
            <pc:sldMk cId="570764344" sldId="268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762912FA-B1ED-4A80-B99F-D5C3CFF44317}" dt="2023-03-04T19:43:18.072" v="6" actId="1076"/>
          <ac:spMkLst>
            <pc:docMk/>
            <pc:sldMk cId="570764344" sldId="268"/>
            <ac:spMk id="8" creationId="{9A08752B-3956-1B49-A67C-A87B88B39B90}"/>
          </ac:spMkLst>
        </pc:spChg>
      </pc:sldChg>
      <pc:sldChg chg="del">
        <pc:chgData name="Bozman, Adam Nathaniel" userId="f0638ef9-1deb-4360-a9b3-4111be3bf51a" providerId="ADAL" clId="{762912FA-B1ED-4A80-B99F-D5C3CFF44317}" dt="2023-03-04T20:24:41.238" v="1042" actId="2696"/>
        <pc:sldMkLst>
          <pc:docMk/>
          <pc:sldMk cId="445674674" sldId="278"/>
        </pc:sldMkLst>
      </pc:sldChg>
      <pc:sldChg chg="addSp delSp modSp mod modAnim">
        <pc:chgData name="Bozman, Adam Nathaniel" userId="f0638ef9-1deb-4360-a9b3-4111be3bf51a" providerId="ADAL" clId="{762912FA-B1ED-4A80-B99F-D5C3CFF44317}" dt="2023-03-04T20:22:00.766" v="986" actId="20577"/>
        <pc:sldMkLst>
          <pc:docMk/>
          <pc:sldMk cId="4010686068" sldId="279"/>
        </pc:sldMkLst>
        <pc:spChg chg="add mod">
          <ac:chgData name="Bozman, Adam Nathaniel" userId="f0638ef9-1deb-4360-a9b3-4111be3bf51a" providerId="ADAL" clId="{762912FA-B1ED-4A80-B99F-D5C3CFF44317}" dt="2023-03-04T19:51:18.161" v="210" actId="1582"/>
          <ac:spMkLst>
            <pc:docMk/>
            <pc:sldMk cId="4010686068" sldId="279"/>
            <ac:spMk id="3" creationId="{841D6195-AB4D-BCE5-FE84-8B76E4D78EDA}"/>
          </ac:spMkLst>
        </pc:spChg>
        <pc:spChg chg="add mod">
          <ac:chgData name="Bozman, Adam Nathaniel" userId="f0638ef9-1deb-4360-a9b3-4111be3bf51a" providerId="ADAL" clId="{762912FA-B1ED-4A80-B99F-D5C3CFF44317}" dt="2023-03-04T19:52:42.022" v="218" actId="208"/>
          <ac:spMkLst>
            <pc:docMk/>
            <pc:sldMk cId="4010686068" sldId="279"/>
            <ac:spMk id="4" creationId="{A61C3CFB-7297-F464-E4A1-CDECB8DC1988}"/>
          </ac:spMkLst>
        </pc:spChg>
        <pc:spChg chg="mod">
          <ac:chgData name="Bozman, Adam Nathaniel" userId="f0638ef9-1deb-4360-a9b3-4111be3bf51a" providerId="ADAL" clId="{762912FA-B1ED-4A80-B99F-D5C3CFF44317}" dt="2023-03-04T19:52:05.855" v="213" actId="113"/>
          <ac:spMkLst>
            <pc:docMk/>
            <pc:sldMk cId="4010686068" sldId="279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762912FA-B1ED-4A80-B99F-D5C3CFF44317}" dt="2023-03-04T20:22:00.766" v="986" actId="20577"/>
          <ac:spMkLst>
            <pc:docMk/>
            <pc:sldMk cId="4010686068" sldId="279"/>
            <ac:spMk id="11" creationId="{540D1D29-5422-3C45-AE18-D2704579EA3C}"/>
          </ac:spMkLst>
        </pc:spChg>
        <pc:spChg chg="mod">
          <ac:chgData name="Bozman, Adam Nathaniel" userId="f0638ef9-1deb-4360-a9b3-4111be3bf51a" providerId="ADAL" clId="{762912FA-B1ED-4A80-B99F-D5C3CFF44317}" dt="2023-03-04T19:50:27.447" v="202" actId="1076"/>
          <ac:spMkLst>
            <pc:docMk/>
            <pc:sldMk cId="4010686068" sldId="279"/>
            <ac:spMk id="20" creationId="{61F47845-81B0-FB75-AB0A-00606F975BE0}"/>
          </ac:spMkLst>
        </pc:spChg>
        <pc:spChg chg="del">
          <ac:chgData name="Bozman, Adam Nathaniel" userId="f0638ef9-1deb-4360-a9b3-4111be3bf51a" providerId="ADAL" clId="{762912FA-B1ED-4A80-B99F-D5C3CFF44317}" dt="2023-03-04T19:47:04.840" v="8" actId="478"/>
          <ac:spMkLst>
            <pc:docMk/>
            <pc:sldMk cId="4010686068" sldId="279"/>
            <ac:spMk id="21" creationId="{34D4DB22-CB8A-08FA-1C15-657E08E5FA16}"/>
          </ac:spMkLst>
        </pc:spChg>
        <pc:picChg chg="mod">
          <ac:chgData name="Bozman, Adam Nathaniel" userId="f0638ef9-1deb-4360-a9b3-4111be3bf51a" providerId="ADAL" clId="{762912FA-B1ED-4A80-B99F-D5C3CFF44317}" dt="2023-03-04T19:50:22.912" v="201" actId="1076"/>
          <ac:picMkLst>
            <pc:docMk/>
            <pc:sldMk cId="4010686068" sldId="279"/>
            <ac:picMk id="17" creationId="{1B2C38B4-9D63-FAD0-F9F9-2E9331F82072}"/>
          </ac:picMkLst>
        </pc:picChg>
        <pc:picChg chg="del">
          <ac:chgData name="Bozman, Adam Nathaniel" userId="f0638ef9-1deb-4360-a9b3-4111be3bf51a" providerId="ADAL" clId="{762912FA-B1ED-4A80-B99F-D5C3CFF44317}" dt="2023-03-04T19:49:28.518" v="185" actId="21"/>
          <ac:picMkLst>
            <pc:docMk/>
            <pc:sldMk cId="4010686068" sldId="279"/>
            <ac:picMk id="19" creationId="{C804EBDF-040B-28BF-3D0C-E3D61F239330}"/>
          </ac:picMkLst>
        </pc:picChg>
      </pc:sldChg>
      <pc:sldChg chg="addSp modSp mod modAnim">
        <pc:chgData name="Bozman, Adam Nathaniel" userId="f0638ef9-1deb-4360-a9b3-4111be3bf51a" providerId="ADAL" clId="{762912FA-B1ED-4A80-B99F-D5C3CFF44317}" dt="2023-03-04T20:22:15.141" v="1000" actId="313"/>
        <pc:sldMkLst>
          <pc:docMk/>
          <pc:sldMk cId="726878421" sldId="280"/>
        </pc:sldMkLst>
        <pc:spChg chg="add mod">
          <ac:chgData name="Bozman, Adam Nathaniel" userId="f0638ef9-1deb-4360-a9b3-4111be3bf51a" providerId="ADAL" clId="{762912FA-B1ED-4A80-B99F-D5C3CFF44317}" dt="2023-03-04T20:03:27.081" v="793" actId="14100"/>
          <ac:spMkLst>
            <pc:docMk/>
            <pc:sldMk cId="726878421" sldId="280"/>
            <ac:spMk id="3" creationId="{CC4A96EE-502A-84C4-6E97-2D23C8F1465A}"/>
          </ac:spMkLst>
        </pc:spChg>
        <pc:spChg chg="add mod">
          <ac:chgData name="Bozman, Adam Nathaniel" userId="f0638ef9-1deb-4360-a9b3-4111be3bf51a" providerId="ADAL" clId="{762912FA-B1ED-4A80-B99F-D5C3CFF44317}" dt="2023-03-04T20:09:22.950" v="806" actId="14100"/>
          <ac:spMkLst>
            <pc:docMk/>
            <pc:sldMk cId="726878421" sldId="280"/>
            <ac:spMk id="5" creationId="{1F43D5EE-8FF9-57C5-A592-38387A375CB3}"/>
          </ac:spMkLst>
        </pc:spChg>
        <pc:spChg chg="mod">
          <ac:chgData name="Bozman, Adam Nathaniel" userId="f0638ef9-1deb-4360-a9b3-4111be3bf51a" providerId="ADAL" clId="{762912FA-B1ED-4A80-B99F-D5C3CFF44317}" dt="2023-03-04T20:02:55.546" v="788" actId="1076"/>
          <ac:spMkLst>
            <pc:docMk/>
            <pc:sldMk cId="726878421" sldId="280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762912FA-B1ED-4A80-B99F-D5C3CFF44317}" dt="2023-03-04T20:22:15.141" v="1000" actId="313"/>
          <ac:spMkLst>
            <pc:docMk/>
            <pc:sldMk cId="726878421" sldId="280"/>
            <ac:spMk id="11" creationId="{540D1D29-5422-3C45-AE18-D2704579EA3C}"/>
          </ac:spMkLst>
        </pc:spChg>
        <pc:picChg chg="mod">
          <ac:chgData name="Bozman, Adam Nathaniel" userId="f0638ef9-1deb-4360-a9b3-4111be3bf51a" providerId="ADAL" clId="{762912FA-B1ED-4A80-B99F-D5C3CFF44317}" dt="2023-03-04T20:08:56.500" v="801" actId="1076"/>
          <ac:picMkLst>
            <pc:docMk/>
            <pc:sldMk cId="726878421" sldId="280"/>
            <ac:picMk id="4" creationId="{CD663F44-B457-AA7C-A728-EC333E403784}"/>
          </ac:picMkLst>
        </pc:picChg>
      </pc:sldChg>
      <pc:sldChg chg="addSp modSp mod modAnim">
        <pc:chgData name="Bozman, Adam Nathaniel" userId="f0638ef9-1deb-4360-a9b3-4111be3bf51a" providerId="ADAL" clId="{762912FA-B1ED-4A80-B99F-D5C3CFF44317}" dt="2023-03-04T20:45:55.467" v="1684"/>
        <pc:sldMkLst>
          <pc:docMk/>
          <pc:sldMk cId="1837188624" sldId="281"/>
        </pc:sldMkLst>
        <pc:spChg chg="mod">
          <ac:chgData name="Bozman, Adam Nathaniel" userId="f0638ef9-1deb-4360-a9b3-4111be3bf51a" providerId="ADAL" clId="{762912FA-B1ED-4A80-B99F-D5C3CFF44317}" dt="2023-03-04T20:45:05.079" v="1673" actId="113"/>
          <ac:spMkLst>
            <pc:docMk/>
            <pc:sldMk cId="1837188624" sldId="281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762912FA-B1ED-4A80-B99F-D5C3CFF44317}" dt="2023-03-04T20:45:50.293" v="1682" actId="14100"/>
          <ac:spMkLst>
            <pc:docMk/>
            <pc:sldMk cId="1837188624" sldId="281"/>
            <ac:spMk id="9" creationId="{BCCF829C-6216-97FF-6AD0-2533A71B0B16}"/>
          </ac:spMkLst>
        </pc:spChg>
        <pc:spChg chg="mod">
          <ac:chgData name="Bozman, Adam Nathaniel" userId="f0638ef9-1deb-4360-a9b3-4111be3bf51a" providerId="ADAL" clId="{762912FA-B1ED-4A80-B99F-D5C3CFF44317}" dt="2023-03-04T20:15:23.219" v="823" actId="20577"/>
          <ac:spMkLst>
            <pc:docMk/>
            <pc:sldMk cId="1837188624" sldId="281"/>
            <ac:spMk id="11" creationId="{540D1D29-5422-3C45-AE18-D2704579EA3C}"/>
          </ac:spMkLst>
        </pc:spChg>
        <pc:picChg chg="mod">
          <ac:chgData name="Bozman, Adam Nathaniel" userId="f0638ef9-1deb-4360-a9b3-4111be3bf51a" providerId="ADAL" clId="{762912FA-B1ED-4A80-B99F-D5C3CFF44317}" dt="2023-03-04T20:45:37.725" v="1679" actId="1076"/>
          <ac:picMkLst>
            <pc:docMk/>
            <pc:sldMk cId="1837188624" sldId="281"/>
            <ac:picMk id="4" creationId="{42C225A1-4B20-34AC-D500-65926E6F2063}"/>
          </ac:picMkLst>
        </pc:picChg>
        <pc:picChg chg="add mod">
          <ac:chgData name="Bozman, Adam Nathaniel" userId="f0638ef9-1deb-4360-a9b3-4111be3bf51a" providerId="ADAL" clId="{762912FA-B1ED-4A80-B99F-D5C3CFF44317}" dt="2023-03-04T20:36:13.234" v="1051" actId="1076"/>
          <ac:picMkLst>
            <pc:docMk/>
            <pc:sldMk cId="1837188624" sldId="281"/>
            <ac:picMk id="5" creationId="{51B23B8B-A549-3924-F246-747F47555BC0}"/>
          </ac:picMkLst>
        </pc:picChg>
      </pc:sldChg>
      <pc:sldChg chg="addSp modSp mod modAnim">
        <pc:chgData name="Bozman, Adam Nathaniel" userId="f0638ef9-1deb-4360-a9b3-4111be3bf51a" providerId="ADAL" clId="{762912FA-B1ED-4A80-B99F-D5C3CFF44317}" dt="2023-03-04T20:56:00.435" v="2358"/>
        <pc:sldMkLst>
          <pc:docMk/>
          <pc:sldMk cId="3040927936" sldId="282"/>
        </pc:sldMkLst>
        <pc:spChg chg="add mod">
          <ac:chgData name="Bozman, Adam Nathaniel" userId="f0638ef9-1deb-4360-a9b3-4111be3bf51a" providerId="ADAL" clId="{762912FA-B1ED-4A80-B99F-D5C3CFF44317}" dt="2023-03-04T20:55:58.260" v="2356" actId="14100"/>
          <ac:spMkLst>
            <pc:docMk/>
            <pc:sldMk cId="3040927936" sldId="282"/>
            <ac:spMk id="3" creationId="{B5A87ECC-817E-B9B1-BA7C-90A187229C94}"/>
          </ac:spMkLst>
        </pc:spChg>
        <pc:spChg chg="mod">
          <ac:chgData name="Bozman, Adam Nathaniel" userId="f0638ef9-1deb-4360-a9b3-4111be3bf51a" providerId="ADAL" clId="{762912FA-B1ED-4A80-B99F-D5C3CFF44317}" dt="2023-03-04T20:55:33.393" v="2350" actId="113"/>
          <ac:spMkLst>
            <pc:docMk/>
            <pc:sldMk cId="3040927936" sldId="282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762912FA-B1ED-4A80-B99F-D5C3CFF44317}" dt="2023-03-04T20:15:30.063" v="840" actId="20577"/>
          <ac:spMkLst>
            <pc:docMk/>
            <pc:sldMk cId="3040927936" sldId="282"/>
            <ac:spMk id="11" creationId="{540D1D29-5422-3C45-AE18-D2704579EA3C}"/>
          </ac:spMkLst>
        </pc:spChg>
        <pc:picChg chg="mod">
          <ac:chgData name="Bozman, Adam Nathaniel" userId="f0638ef9-1deb-4360-a9b3-4111be3bf51a" providerId="ADAL" clId="{762912FA-B1ED-4A80-B99F-D5C3CFF44317}" dt="2023-03-04T20:55:24.583" v="2348" actId="1076"/>
          <ac:picMkLst>
            <pc:docMk/>
            <pc:sldMk cId="3040927936" sldId="282"/>
            <ac:picMk id="4" creationId="{1B125628-EF76-D711-F67C-BF0363AE7C56}"/>
          </ac:picMkLst>
        </pc:picChg>
      </pc:sldChg>
      <pc:sldChg chg="modSp mod">
        <pc:chgData name="Bozman, Adam Nathaniel" userId="f0638ef9-1deb-4360-a9b3-4111be3bf51a" providerId="ADAL" clId="{762912FA-B1ED-4A80-B99F-D5C3CFF44317}" dt="2023-03-04T20:15:37.568" v="861" actId="20577"/>
        <pc:sldMkLst>
          <pc:docMk/>
          <pc:sldMk cId="2565365976" sldId="283"/>
        </pc:sldMkLst>
        <pc:spChg chg="mod">
          <ac:chgData name="Bozman, Adam Nathaniel" userId="f0638ef9-1deb-4360-a9b3-4111be3bf51a" providerId="ADAL" clId="{762912FA-B1ED-4A80-B99F-D5C3CFF44317}" dt="2023-03-04T20:15:37.568" v="861" actId="20577"/>
          <ac:spMkLst>
            <pc:docMk/>
            <pc:sldMk cId="2565365976" sldId="283"/>
            <ac:spMk id="11" creationId="{540D1D29-5422-3C45-AE18-D2704579EA3C}"/>
          </ac:spMkLst>
        </pc:spChg>
      </pc:sldChg>
      <pc:sldChg chg="addSp delSp modSp add mod ord">
        <pc:chgData name="Bozman, Adam Nathaniel" userId="f0638ef9-1deb-4360-a9b3-4111be3bf51a" providerId="ADAL" clId="{762912FA-B1ED-4A80-B99F-D5C3CFF44317}" dt="2023-03-04T20:57:19.738" v="2359" actId="1076"/>
        <pc:sldMkLst>
          <pc:docMk/>
          <pc:sldMk cId="1233267427" sldId="284"/>
        </pc:sldMkLst>
        <pc:spChg chg="mod">
          <ac:chgData name="Bozman, Adam Nathaniel" userId="f0638ef9-1deb-4360-a9b3-4111be3bf51a" providerId="ADAL" clId="{762912FA-B1ED-4A80-B99F-D5C3CFF44317}" dt="2023-03-04T20:22:47.739" v="1006" actId="1076"/>
          <ac:spMkLst>
            <pc:docMk/>
            <pc:sldMk cId="1233267427" sldId="284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762912FA-B1ED-4A80-B99F-D5C3CFF44317}" dt="2023-03-04T20:57:19.738" v="2359" actId="1076"/>
          <ac:spMkLst>
            <pc:docMk/>
            <pc:sldMk cId="1233267427" sldId="284"/>
            <ac:spMk id="4" creationId="{DB9F35F9-289D-56A4-7E74-C094DF7978F5}"/>
          </ac:spMkLst>
        </pc:spChg>
        <pc:spChg chg="mod">
          <ac:chgData name="Bozman, Adam Nathaniel" userId="f0638ef9-1deb-4360-a9b3-4111be3bf51a" providerId="ADAL" clId="{762912FA-B1ED-4A80-B99F-D5C3CFF44317}" dt="2023-03-04T20:23:59.372" v="1041" actId="20577"/>
          <ac:spMkLst>
            <pc:docMk/>
            <pc:sldMk cId="1233267427" sldId="284"/>
            <ac:spMk id="6" creationId="{EEF0D0AF-BA9D-BA4C-AB3F-F8D9E7955440}"/>
          </ac:spMkLst>
        </pc:spChg>
        <pc:spChg chg="del">
          <ac:chgData name="Bozman, Adam Nathaniel" userId="f0638ef9-1deb-4360-a9b3-4111be3bf51a" providerId="ADAL" clId="{762912FA-B1ED-4A80-B99F-D5C3CFF44317}" dt="2023-03-04T20:22:29.049" v="1002" actId="21"/>
          <ac:spMkLst>
            <pc:docMk/>
            <pc:sldMk cId="1233267427" sldId="284"/>
            <ac:spMk id="8" creationId="{9A08752B-3956-1B49-A67C-A87B88B39B90}"/>
          </ac:spMkLst>
        </pc:spChg>
      </pc:sldChg>
      <pc:sldChg chg="addSp delSp modSp add mod modTransition modAnim">
        <pc:chgData name="Bozman, Adam Nathaniel" userId="f0638ef9-1deb-4360-a9b3-4111be3bf51a" providerId="ADAL" clId="{762912FA-B1ED-4A80-B99F-D5C3CFF44317}" dt="2023-03-04T20:46:44.835" v="1695"/>
        <pc:sldMkLst>
          <pc:docMk/>
          <pc:sldMk cId="2752892886" sldId="285"/>
        </pc:sldMkLst>
        <pc:spChg chg="add mod">
          <ac:chgData name="Bozman, Adam Nathaniel" userId="f0638ef9-1deb-4360-a9b3-4111be3bf51a" providerId="ADAL" clId="{762912FA-B1ED-4A80-B99F-D5C3CFF44317}" dt="2023-03-04T20:45:13.658" v="1674"/>
          <ac:spMkLst>
            <pc:docMk/>
            <pc:sldMk cId="2752892886" sldId="285"/>
            <ac:spMk id="3" creationId="{3FAA8FE8-6511-00AC-EDFD-82FD03103A70}"/>
          </ac:spMkLst>
        </pc:spChg>
        <pc:spChg chg="mod">
          <ac:chgData name="Bozman, Adam Nathaniel" userId="f0638ef9-1deb-4360-a9b3-4111be3bf51a" providerId="ADAL" clId="{762912FA-B1ED-4A80-B99F-D5C3CFF44317}" dt="2023-03-04T20:37:25.264" v="1057" actId="20577"/>
          <ac:spMkLst>
            <pc:docMk/>
            <pc:sldMk cId="2752892886" sldId="285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762912FA-B1ED-4A80-B99F-D5C3CFF44317}" dt="2023-03-04T20:46:41.957" v="1693" actId="14100"/>
          <ac:spMkLst>
            <pc:docMk/>
            <pc:sldMk cId="2752892886" sldId="285"/>
            <ac:spMk id="9" creationId="{05372CE2-0F91-9B50-6C6B-EBCD79A4F643}"/>
          </ac:spMkLst>
        </pc:spChg>
        <pc:picChg chg="add del">
          <ac:chgData name="Bozman, Adam Nathaniel" userId="f0638ef9-1deb-4360-a9b3-4111be3bf51a" providerId="ADAL" clId="{762912FA-B1ED-4A80-B99F-D5C3CFF44317}" dt="2023-03-04T20:36:25.286" v="1054" actId="21"/>
          <ac:picMkLst>
            <pc:docMk/>
            <pc:sldMk cId="2752892886" sldId="285"/>
            <ac:picMk id="4" creationId="{42C225A1-4B20-34AC-D500-65926E6F2063}"/>
          </ac:picMkLst>
        </pc:picChg>
        <pc:picChg chg="mod">
          <ac:chgData name="Bozman, Adam Nathaniel" userId="f0638ef9-1deb-4360-a9b3-4111be3bf51a" providerId="ADAL" clId="{762912FA-B1ED-4A80-B99F-D5C3CFF44317}" dt="2023-03-04T20:46:29.122" v="1689" actId="1076"/>
          <ac:picMkLst>
            <pc:docMk/>
            <pc:sldMk cId="2752892886" sldId="285"/>
            <ac:picMk id="5" creationId="{51B23B8B-A549-3924-F246-747F47555BC0}"/>
          </ac:picMkLst>
        </pc:picChg>
      </pc:sldChg>
      <pc:sldChg chg="add del">
        <pc:chgData name="Bozman, Adam Nathaniel" userId="f0638ef9-1deb-4360-a9b3-4111be3bf51a" providerId="ADAL" clId="{762912FA-B1ED-4A80-B99F-D5C3CFF44317}" dt="2023-03-04T20:46:12.240" v="1686" actId="2696"/>
        <pc:sldMkLst>
          <pc:docMk/>
          <pc:sldMk cId="1989915351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F96F6-FECD-4FC8-A366-63977400663B}" type="doc">
      <dgm:prSet loTypeId="urn:microsoft.com/office/officeart/2008/layout/LinedLis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C28346-398B-4536-A909-E59F4DDF486B}">
      <dgm:prSet phldrT="[Text]"/>
      <dgm:spPr/>
      <dgm:t>
        <a:bodyPr/>
        <a:lstStyle/>
        <a:p>
          <a:r>
            <a:rPr lang="en-US" b="1" dirty="0"/>
            <a:t>The Modern Firm</a:t>
          </a:r>
        </a:p>
      </dgm:t>
    </dgm:pt>
    <dgm:pt modelId="{DE92D0BE-0755-400F-90CF-C5DC581A7D45}" type="parTrans" cxnId="{86A2AE2D-D191-4AC2-981B-4153798ADB9C}">
      <dgm:prSet/>
      <dgm:spPr/>
      <dgm:t>
        <a:bodyPr/>
        <a:lstStyle/>
        <a:p>
          <a:endParaRPr lang="en-US"/>
        </a:p>
      </dgm:t>
    </dgm:pt>
    <dgm:pt modelId="{ADAB603B-A21E-4787-A3F2-9C9397072156}" type="sibTrans" cxnId="{86A2AE2D-D191-4AC2-981B-4153798ADB9C}">
      <dgm:prSet/>
      <dgm:spPr/>
      <dgm:t>
        <a:bodyPr/>
        <a:lstStyle/>
        <a:p>
          <a:endParaRPr lang="en-US"/>
        </a:p>
      </dgm:t>
    </dgm:pt>
    <dgm:pt modelId="{2DFA9260-181F-4B4E-AAC1-D0D569A02C0C}">
      <dgm:prSet phldrT="[Text]"/>
      <dgm:spPr/>
      <dgm:t>
        <a:bodyPr/>
        <a:lstStyle/>
        <a:p>
          <a:r>
            <a:rPr lang="en-US" dirty="0"/>
            <a:t>Top Management</a:t>
          </a:r>
        </a:p>
      </dgm:t>
    </dgm:pt>
    <dgm:pt modelId="{B30733A9-F90B-4A3D-A5AC-E1C67C3BDF8A}" type="parTrans" cxnId="{C798BDA6-E495-4DCA-9A7C-09AC0BD7615A}">
      <dgm:prSet/>
      <dgm:spPr/>
      <dgm:t>
        <a:bodyPr/>
        <a:lstStyle/>
        <a:p>
          <a:endParaRPr lang="en-US"/>
        </a:p>
      </dgm:t>
    </dgm:pt>
    <dgm:pt modelId="{086CBCBC-2255-4A07-9535-BAC94CF3C45A}" type="sibTrans" cxnId="{C798BDA6-E495-4DCA-9A7C-09AC0BD7615A}">
      <dgm:prSet/>
      <dgm:spPr/>
      <dgm:t>
        <a:bodyPr/>
        <a:lstStyle/>
        <a:p>
          <a:endParaRPr lang="en-US"/>
        </a:p>
      </dgm:t>
    </dgm:pt>
    <dgm:pt modelId="{E07E7A03-C587-4B07-B96C-9E6B2EB2F6CB}">
      <dgm:prSet phldrT="[Text]"/>
      <dgm:spPr/>
      <dgm:t>
        <a:bodyPr/>
        <a:lstStyle/>
        <a:p>
          <a:r>
            <a:rPr lang="en-US" dirty="0"/>
            <a:t>Midlevel Managers</a:t>
          </a:r>
        </a:p>
      </dgm:t>
    </dgm:pt>
    <dgm:pt modelId="{61084F59-4555-48B2-88F9-D05B32A217D0}" type="parTrans" cxnId="{849D0E6E-11D4-4816-8AF3-C4F30455956E}">
      <dgm:prSet/>
      <dgm:spPr/>
      <dgm:t>
        <a:bodyPr/>
        <a:lstStyle/>
        <a:p>
          <a:endParaRPr lang="en-US"/>
        </a:p>
      </dgm:t>
    </dgm:pt>
    <dgm:pt modelId="{66DBB7F9-8FD5-49E3-9E13-BA56EF0DCB13}" type="sibTrans" cxnId="{849D0E6E-11D4-4816-8AF3-C4F30455956E}">
      <dgm:prSet/>
      <dgm:spPr/>
      <dgm:t>
        <a:bodyPr/>
        <a:lstStyle/>
        <a:p>
          <a:endParaRPr lang="en-US"/>
        </a:p>
      </dgm:t>
    </dgm:pt>
    <dgm:pt modelId="{967CEFB2-E4EF-4908-87F2-1710941BD5A6}">
      <dgm:prSet phldrT="[Text]"/>
      <dgm:spPr/>
      <dgm:t>
        <a:bodyPr/>
        <a:lstStyle/>
        <a:p>
          <a:r>
            <a:rPr lang="en-US" dirty="0"/>
            <a:t>Employees</a:t>
          </a:r>
        </a:p>
      </dgm:t>
    </dgm:pt>
    <dgm:pt modelId="{823688CF-A620-46F6-BF63-66AFE0B0CEF3}" type="parTrans" cxnId="{714A20D6-7B48-46BE-AABC-50179497F7B8}">
      <dgm:prSet/>
      <dgm:spPr/>
      <dgm:t>
        <a:bodyPr/>
        <a:lstStyle/>
        <a:p>
          <a:endParaRPr lang="en-US"/>
        </a:p>
      </dgm:t>
    </dgm:pt>
    <dgm:pt modelId="{FBFD8B5C-24DA-46D7-96D2-1BB150467744}" type="sibTrans" cxnId="{714A20D6-7B48-46BE-AABC-50179497F7B8}">
      <dgm:prSet/>
      <dgm:spPr/>
      <dgm:t>
        <a:bodyPr/>
        <a:lstStyle/>
        <a:p>
          <a:endParaRPr lang="en-US"/>
        </a:p>
      </dgm:t>
    </dgm:pt>
    <dgm:pt modelId="{0DFC2514-7570-4DCC-AA3A-6C42A2BB063E}" type="pres">
      <dgm:prSet presAssocID="{1AEF96F6-FECD-4FC8-A366-63977400663B}" presName="vert0" presStyleCnt="0">
        <dgm:presLayoutVars>
          <dgm:dir/>
          <dgm:animOne val="branch"/>
          <dgm:animLvl val="lvl"/>
        </dgm:presLayoutVars>
      </dgm:prSet>
      <dgm:spPr/>
    </dgm:pt>
    <dgm:pt modelId="{CE232FAD-A292-45BA-B93D-C57E132626D8}" type="pres">
      <dgm:prSet presAssocID="{1DC28346-398B-4536-A909-E59F4DDF486B}" presName="thickLine" presStyleLbl="alignNode1" presStyleIdx="0" presStyleCnt="1"/>
      <dgm:spPr/>
    </dgm:pt>
    <dgm:pt modelId="{4AD4C24B-878F-4C52-B71E-2D473CF3FE9B}" type="pres">
      <dgm:prSet presAssocID="{1DC28346-398B-4536-A909-E59F4DDF486B}" presName="horz1" presStyleCnt="0"/>
      <dgm:spPr/>
    </dgm:pt>
    <dgm:pt modelId="{403F65E5-4D25-4873-9EFD-F915C5F8DC12}" type="pres">
      <dgm:prSet presAssocID="{1DC28346-398B-4536-A909-E59F4DDF486B}" presName="tx1" presStyleLbl="revTx" presStyleIdx="0" presStyleCnt="4" custScaleX="220690"/>
      <dgm:spPr/>
    </dgm:pt>
    <dgm:pt modelId="{F55CF72B-63C9-4D55-82D0-0483A1E1E7EA}" type="pres">
      <dgm:prSet presAssocID="{1DC28346-398B-4536-A909-E59F4DDF486B}" presName="vert1" presStyleCnt="0"/>
      <dgm:spPr/>
    </dgm:pt>
    <dgm:pt modelId="{B750A621-9605-4F3D-8CE1-FE9984037D8C}" type="pres">
      <dgm:prSet presAssocID="{2DFA9260-181F-4B4E-AAC1-D0D569A02C0C}" presName="vertSpace2a" presStyleCnt="0"/>
      <dgm:spPr/>
    </dgm:pt>
    <dgm:pt modelId="{321A3ED9-FEF2-4156-8ABA-0DE1599FF592}" type="pres">
      <dgm:prSet presAssocID="{2DFA9260-181F-4B4E-AAC1-D0D569A02C0C}" presName="horz2" presStyleCnt="0"/>
      <dgm:spPr/>
    </dgm:pt>
    <dgm:pt modelId="{D597B035-C31A-476B-892C-4B0A45A28F96}" type="pres">
      <dgm:prSet presAssocID="{2DFA9260-181F-4B4E-AAC1-D0D569A02C0C}" presName="horzSpace2" presStyleCnt="0"/>
      <dgm:spPr/>
    </dgm:pt>
    <dgm:pt modelId="{7B748AD7-CE1D-455C-8154-261400EEFCC5}" type="pres">
      <dgm:prSet presAssocID="{2DFA9260-181F-4B4E-AAC1-D0D569A02C0C}" presName="tx2" presStyleLbl="revTx" presStyleIdx="1" presStyleCnt="4"/>
      <dgm:spPr/>
    </dgm:pt>
    <dgm:pt modelId="{BA343752-29A8-42D7-91E7-9579A534DFD7}" type="pres">
      <dgm:prSet presAssocID="{2DFA9260-181F-4B4E-AAC1-D0D569A02C0C}" presName="vert2" presStyleCnt="0"/>
      <dgm:spPr/>
    </dgm:pt>
    <dgm:pt modelId="{96ECFCC6-C4E5-4347-ADB5-DED1F9688CA0}" type="pres">
      <dgm:prSet presAssocID="{2DFA9260-181F-4B4E-AAC1-D0D569A02C0C}" presName="thinLine2b" presStyleLbl="callout" presStyleIdx="0" presStyleCnt="3"/>
      <dgm:spPr/>
    </dgm:pt>
    <dgm:pt modelId="{D9C17FC3-BAA7-49DB-9478-25159B461998}" type="pres">
      <dgm:prSet presAssocID="{2DFA9260-181F-4B4E-AAC1-D0D569A02C0C}" presName="vertSpace2b" presStyleCnt="0"/>
      <dgm:spPr/>
    </dgm:pt>
    <dgm:pt modelId="{4822FEF1-0B01-47DC-859B-608B0E702E0D}" type="pres">
      <dgm:prSet presAssocID="{E07E7A03-C587-4B07-B96C-9E6B2EB2F6CB}" presName="horz2" presStyleCnt="0"/>
      <dgm:spPr/>
    </dgm:pt>
    <dgm:pt modelId="{74116698-F42D-4A2D-BE94-7BC238FEB9AF}" type="pres">
      <dgm:prSet presAssocID="{E07E7A03-C587-4B07-B96C-9E6B2EB2F6CB}" presName="horzSpace2" presStyleCnt="0"/>
      <dgm:spPr/>
    </dgm:pt>
    <dgm:pt modelId="{618F589F-6F28-4A7D-8F68-B6ADC20AD357}" type="pres">
      <dgm:prSet presAssocID="{E07E7A03-C587-4B07-B96C-9E6B2EB2F6CB}" presName="tx2" presStyleLbl="revTx" presStyleIdx="2" presStyleCnt="4"/>
      <dgm:spPr/>
    </dgm:pt>
    <dgm:pt modelId="{502B6E70-DF34-4246-874C-55ED7BADBDDD}" type="pres">
      <dgm:prSet presAssocID="{E07E7A03-C587-4B07-B96C-9E6B2EB2F6CB}" presName="vert2" presStyleCnt="0"/>
      <dgm:spPr/>
    </dgm:pt>
    <dgm:pt modelId="{04E12627-0702-4798-9854-2D3C5DFD1419}" type="pres">
      <dgm:prSet presAssocID="{E07E7A03-C587-4B07-B96C-9E6B2EB2F6CB}" presName="thinLine2b" presStyleLbl="callout" presStyleIdx="1" presStyleCnt="3"/>
      <dgm:spPr/>
    </dgm:pt>
    <dgm:pt modelId="{DB5BF790-D386-4C90-BB5F-7BB97796D341}" type="pres">
      <dgm:prSet presAssocID="{E07E7A03-C587-4B07-B96C-9E6B2EB2F6CB}" presName="vertSpace2b" presStyleCnt="0"/>
      <dgm:spPr/>
    </dgm:pt>
    <dgm:pt modelId="{571B2362-7D98-44C2-BCD8-2665D0DB7B61}" type="pres">
      <dgm:prSet presAssocID="{967CEFB2-E4EF-4908-87F2-1710941BD5A6}" presName="horz2" presStyleCnt="0"/>
      <dgm:spPr/>
    </dgm:pt>
    <dgm:pt modelId="{3E10A7BD-AC48-4252-85EB-9B694AA8CDDD}" type="pres">
      <dgm:prSet presAssocID="{967CEFB2-E4EF-4908-87F2-1710941BD5A6}" presName="horzSpace2" presStyleCnt="0"/>
      <dgm:spPr/>
    </dgm:pt>
    <dgm:pt modelId="{E348E946-9BBF-4B1C-895D-DFE83887D3C7}" type="pres">
      <dgm:prSet presAssocID="{967CEFB2-E4EF-4908-87F2-1710941BD5A6}" presName="tx2" presStyleLbl="revTx" presStyleIdx="3" presStyleCnt="4"/>
      <dgm:spPr/>
    </dgm:pt>
    <dgm:pt modelId="{B124E2AB-F604-484E-AFA6-129F705CE526}" type="pres">
      <dgm:prSet presAssocID="{967CEFB2-E4EF-4908-87F2-1710941BD5A6}" presName="vert2" presStyleCnt="0"/>
      <dgm:spPr/>
    </dgm:pt>
    <dgm:pt modelId="{AC284E31-D946-4C23-A396-B052600357B0}" type="pres">
      <dgm:prSet presAssocID="{967CEFB2-E4EF-4908-87F2-1710941BD5A6}" presName="thinLine2b" presStyleLbl="callout" presStyleIdx="2" presStyleCnt="3"/>
      <dgm:spPr/>
    </dgm:pt>
    <dgm:pt modelId="{857EADAE-E2E7-46CE-A715-6FED93E107C9}" type="pres">
      <dgm:prSet presAssocID="{967CEFB2-E4EF-4908-87F2-1710941BD5A6}" presName="vertSpace2b" presStyleCnt="0"/>
      <dgm:spPr/>
    </dgm:pt>
  </dgm:ptLst>
  <dgm:cxnLst>
    <dgm:cxn modelId="{B2771F18-01B8-4007-9B22-EA91BE549D4B}" type="presOf" srcId="{1DC28346-398B-4536-A909-E59F4DDF486B}" destId="{403F65E5-4D25-4873-9EFD-F915C5F8DC12}" srcOrd="0" destOrd="0" presId="urn:microsoft.com/office/officeart/2008/layout/LinedList"/>
    <dgm:cxn modelId="{86A2AE2D-D191-4AC2-981B-4153798ADB9C}" srcId="{1AEF96F6-FECD-4FC8-A366-63977400663B}" destId="{1DC28346-398B-4536-A909-E59F4DDF486B}" srcOrd="0" destOrd="0" parTransId="{DE92D0BE-0755-400F-90CF-C5DC581A7D45}" sibTransId="{ADAB603B-A21E-4787-A3F2-9C9397072156}"/>
    <dgm:cxn modelId="{849D0E6E-11D4-4816-8AF3-C4F30455956E}" srcId="{1DC28346-398B-4536-A909-E59F4DDF486B}" destId="{E07E7A03-C587-4B07-B96C-9E6B2EB2F6CB}" srcOrd="1" destOrd="0" parTransId="{61084F59-4555-48B2-88F9-D05B32A217D0}" sibTransId="{66DBB7F9-8FD5-49E3-9E13-BA56EF0DCB13}"/>
    <dgm:cxn modelId="{C798BDA6-E495-4DCA-9A7C-09AC0BD7615A}" srcId="{1DC28346-398B-4536-A909-E59F4DDF486B}" destId="{2DFA9260-181F-4B4E-AAC1-D0D569A02C0C}" srcOrd="0" destOrd="0" parTransId="{B30733A9-F90B-4A3D-A5AC-E1C67C3BDF8A}" sibTransId="{086CBCBC-2255-4A07-9535-BAC94CF3C45A}"/>
    <dgm:cxn modelId="{191DC5AF-B27A-42A1-9479-9B32A3795FAB}" type="presOf" srcId="{967CEFB2-E4EF-4908-87F2-1710941BD5A6}" destId="{E348E946-9BBF-4B1C-895D-DFE83887D3C7}" srcOrd="0" destOrd="0" presId="urn:microsoft.com/office/officeart/2008/layout/LinedList"/>
    <dgm:cxn modelId="{51F6B7B3-B2D0-42C2-9DE2-24C3D7636E2E}" type="presOf" srcId="{2DFA9260-181F-4B4E-AAC1-D0D569A02C0C}" destId="{7B748AD7-CE1D-455C-8154-261400EEFCC5}" srcOrd="0" destOrd="0" presId="urn:microsoft.com/office/officeart/2008/layout/LinedList"/>
    <dgm:cxn modelId="{B65D86C6-18D0-4121-93D0-6617C963E16D}" type="presOf" srcId="{1AEF96F6-FECD-4FC8-A366-63977400663B}" destId="{0DFC2514-7570-4DCC-AA3A-6C42A2BB063E}" srcOrd="0" destOrd="0" presId="urn:microsoft.com/office/officeart/2008/layout/LinedList"/>
    <dgm:cxn modelId="{714A20D6-7B48-46BE-AABC-50179497F7B8}" srcId="{1DC28346-398B-4536-A909-E59F4DDF486B}" destId="{967CEFB2-E4EF-4908-87F2-1710941BD5A6}" srcOrd="2" destOrd="0" parTransId="{823688CF-A620-46F6-BF63-66AFE0B0CEF3}" sibTransId="{FBFD8B5C-24DA-46D7-96D2-1BB150467744}"/>
    <dgm:cxn modelId="{BB0C5DDF-99CC-4DDC-9D93-2D7D81A91DAC}" type="presOf" srcId="{E07E7A03-C587-4B07-B96C-9E6B2EB2F6CB}" destId="{618F589F-6F28-4A7D-8F68-B6ADC20AD357}" srcOrd="0" destOrd="0" presId="urn:microsoft.com/office/officeart/2008/layout/LinedList"/>
    <dgm:cxn modelId="{4FC04991-5B64-44AD-9C36-7FD4DB22520A}" type="presParOf" srcId="{0DFC2514-7570-4DCC-AA3A-6C42A2BB063E}" destId="{CE232FAD-A292-45BA-B93D-C57E132626D8}" srcOrd="0" destOrd="0" presId="urn:microsoft.com/office/officeart/2008/layout/LinedList"/>
    <dgm:cxn modelId="{5179B028-C092-484A-92EE-7BF63FD5FE56}" type="presParOf" srcId="{0DFC2514-7570-4DCC-AA3A-6C42A2BB063E}" destId="{4AD4C24B-878F-4C52-B71E-2D473CF3FE9B}" srcOrd="1" destOrd="0" presId="urn:microsoft.com/office/officeart/2008/layout/LinedList"/>
    <dgm:cxn modelId="{447F5570-9EFA-46DF-B80F-7BAF9635C1A9}" type="presParOf" srcId="{4AD4C24B-878F-4C52-B71E-2D473CF3FE9B}" destId="{403F65E5-4D25-4873-9EFD-F915C5F8DC12}" srcOrd="0" destOrd="0" presId="urn:microsoft.com/office/officeart/2008/layout/LinedList"/>
    <dgm:cxn modelId="{B01CC693-755E-4C36-B57B-ACD61B3B7B9B}" type="presParOf" srcId="{4AD4C24B-878F-4C52-B71E-2D473CF3FE9B}" destId="{F55CF72B-63C9-4D55-82D0-0483A1E1E7EA}" srcOrd="1" destOrd="0" presId="urn:microsoft.com/office/officeart/2008/layout/LinedList"/>
    <dgm:cxn modelId="{8D24C7D4-2A67-4306-8D56-59059DFC5689}" type="presParOf" srcId="{F55CF72B-63C9-4D55-82D0-0483A1E1E7EA}" destId="{B750A621-9605-4F3D-8CE1-FE9984037D8C}" srcOrd="0" destOrd="0" presId="urn:microsoft.com/office/officeart/2008/layout/LinedList"/>
    <dgm:cxn modelId="{F41CBA2C-7D1B-4DBE-B659-E97BC1489D84}" type="presParOf" srcId="{F55CF72B-63C9-4D55-82D0-0483A1E1E7EA}" destId="{321A3ED9-FEF2-4156-8ABA-0DE1599FF592}" srcOrd="1" destOrd="0" presId="urn:microsoft.com/office/officeart/2008/layout/LinedList"/>
    <dgm:cxn modelId="{00B65A7D-4151-493E-85AE-E972411A384D}" type="presParOf" srcId="{321A3ED9-FEF2-4156-8ABA-0DE1599FF592}" destId="{D597B035-C31A-476B-892C-4B0A45A28F96}" srcOrd="0" destOrd="0" presId="urn:microsoft.com/office/officeart/2008/layout/LinedList"/>
    <dgm:cxn modelId="{312E01BA-6F78-4C1D-82E6-0C16E8F045E6}" type="presParOf" srcId="{321A3ED9-FEF2-4156-8ABA-0DE1599FF592}" destId="{7B748AD7-CE1D-455C-8154-261400EEFCC5}" srcOrd="1" destOrd="0" presId="urn:microsoft.com/office/officeart/2008/layout/LinedList"/>
    <dgm:cxn modelId="{3B73E5BD-6434-40C3-BB47-96991B762BED}" type="presParOf" srcId="{321A3ED9-FEF2-4156-8ABA-0DE1599FF592}" destId="{BA343752-29A8-42D7-91E7-9579A534DFD7}" srcOrd="2" destOrd="0" presId="urn:microsoft.com/office/officeart/2008/layout/LinedList"/>
    <dgm:cxn modelId="{A1CE5A16-427F-4768-9272-082AAE7272EE}" type="presParOf" srcId="{F55CF72B-63C9-4D55-82D0-0483A1E1E7EA}" destId="{96ECFCC6-C4E5-4347-ADB5-DED1F9688CA0}" srcOrd="2" destOrd="0" presId="urn:microsoft.com/office/officeart/2008/layout/LinedList"/>
    <dgm:cxn modelId="{402AA426-57D6-49B2-9DEF-E02DEEE2525C}" type="presParOf" srcId="{F55CF72B-63C9-4D55-82D0-0483A1E1E7EA}" destId="{D9C17FC3-BAA7-49DB-9478-25159B461998}" srcOrd="3" destOrd="0" presId="urn:microsoft.com/office/officeart/2008/layout/LinedList"/>
    <dgm:cxn modelId="{FC38306B-B53D-47B7-9142-D3BC2670689B}" type="presParOf" srcId="{F55CF72B-63C9-4D55-82D0-0483A1E1E7EA}" destId="{4822FEF1-0B01-47DC-859B-608B0E702E0D}" srcOrd="4" destOrd="0" presId="urn:microsoft.com/office/officeart/2008/layout/LinedList"/>
    <dgm:cxn modelId="{38B53BA0-EB1B-4DA3-A37F-75865612D22E}" type="presParOf" srcId="{4822FEF1-0B01-47DC-859B-608B0E702E0D}" destId="{74116698-F42D-4A2D-BE94-7BC238FEB9AF}" srcOrd="0" destOrd="0" presId="urn:microsoft.com/office/officeart/2008/layout/LinedList"/>
    <dgm:cxn modelId="{0E4DBB2B-6B4D-4CF4-8951-139C71C45455}" type="presParOf" srcId="{4822FEF1-0B01-47DC-859B-608B0E702E0D}" destId="{618F589F-6F28-4A7D-8F68-B6ADC20AD357}" srcOrd="1" destOrd="0" presId="urn:microsoft.com/office/officeart/2008/layout/LinedList"/>
    <dgm:cxn modelId="{39253997-01C2-4960-9222-55611AAFFE66}" type="presParOf" srcId="{4822FEF1-0B01-47DC-859B-608B0E702E0D}" destId="{502B6E70-DF34-4246-874C-55ED7BADBDDD}" srcOrd="2" destOrd="0" presId="urn:microsoft.com/office/officeart/2008/layout/LinedList"/>
    <dgm:cxn modelId="{0527C52D-46F7-4720-AA2F-808637D37F76}" type="presParOf" srcId="{F55CF72B-63C9-4D55-82D0-0483A1E1E7EA}" destId="{04E12627-0702-4798-9854-2D3C5DFD1419}" srcOrd="5" destOrd="0" presId="urn:microsoft.com/office/officeart/2008/layout/LinedList"/>
    <dgm:cxn modelId="{B057928F-45EB-49B9-BB55-09EBE8B290A9}" type="presParOf" srcId="{F55CF72B-63C9-4D55-82D0-0483A1E1E7EA}" destId="{DB5BF790-D386-4C90-BB5F-7BB97796D341}" srcOrd="6" destOrd="0" presId="urn:microsoft.com/office/officeart/2008/layout/LinedList"/>
    <dgm:cxn modelId="{3C0BA17F-77C7-4319-BB13-9FCA3EC5DDB1}" type="presParOf" srcId="{F55CF72B-63C9-4D55-82D0-0483A1E1E7EA}" destId="{571B2362-7D98-44C2-BCD8-2665D0DB7B61}" srcOrd="7" destOrd="0" presId="urn:microsoft.com/office/officeart/2008/layout/LinedList"/>
    <dgm:cxn modelId="{40626970-E743-4352-BE52-FE4B3DD2AF1D}" type="presParOf" srcId="{571B2362-7D98-44C2-BCD8-2665D0DB7B61}" destId="{3E10A7BD-AC48-4252-85EB-9B694AA8CDDD}" srcOrd="0" destOrd="0" presId="urn:microsoft.com/office/officeart/2008/layout/LinedList"/>
    <dgm:cxn modelId="{4FBC8F14-B5DA-4681-8509-140CD79A6D3F}" type="presParOf" srcId="{571B2362-7D98-44C2-BCD8-2665D0DB7B61}" destId="{E348E946-9BBF-4B1C-895D-DFE83887D3C7}" srcOrd="1" destOrd="0" presId="urn:microsoft.com/office/officeart/2008/layout/LinedList"/>
    <dgm:cxn modelId="{1BAFB1E2-2905-4127-8F3B-71D151156B6D}" type="presParOf" srcId="{571B2362-7D98-44C2-BCD8-2665D0DB7B61}" destId="{B124E2AB-F604-484E-AFA6-129F705CE526}" srcOrd="2" destOrd="0" presId="urn:microsoft.com/office/officeart/2008/layout/LinedList"/>
    <dgm:cxn modelId="{A1EBE53E-7FC6-45E4-A724-78EE70534DA8}" type="presParOf" srcId="{F55CF72B-63C9-4D55-82D0-0483A1E1E7EA}" destId="{AC284E31-D946-4C23-A396-B052600357B0}" srcOrd="8" destOrd="0" presId="urn:microsoft.com/office/officeart/2008/layout/LinedList"/>
    <dgm:cxn modelId="{A2899A8A-6B7A-4394-B656-F3A560B2013E}" type="presParOf" srcId="{F55CF72B-63C9-4D55-82D0-0483A1E1E7EA}" destId="{857EADAE-E2E7-46CE-A715-6FED93E107C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32FAD-A292-45BA-B93D-C57E132626D8}">
      <dsp:nvSpPr>
        <dsp:cNvPr id="0" name=""/>
        <dsp:cNvSpPr/>
      </dsp:nvSpPr>
      <dsp:spPr>
        <a:xfrm>
          <a:off x="0" y="0"/>
          <a:ext cx="31176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3F65E5-4D25-4873-9EFD-F915C5F8DC12}">
      <dsp:nvSpPr>
        <dsp:cNvPr id="0" name=""/>
        <dsp:cNvSpPr/>
      </dsp:nvSpPr>
      <dsp:spPr>
        <a:xfrm>
          <a:off x="0" y="0"/>
          <a:ext cx="1107298" cy="31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The Modern Firm</a:t>
          </a:r>
        </a:p>
      </dsp:txBody>
      <dsp:txXfrm>
        <a:off x="0" y="0"/>
        <a:ext cx="1107298" cy="3107206"/>
      </dsp:txXfrm>
    </dsp:sp>
    <dsp:sp modelId="{7B748AD7-CE1D-455C-8154-261400EEFCC5}">
      <dsp:nvSpPr>
        <dsp:cNvPr id="0" name=""/>
        <dsp:cNvSpPr/>
      </dsp:nvSpPr>
      <dsp:spPr>
        <a:xfrm>
          <a:off x="1144929" y="48550"/>
          <a:ext cx="1969345" cy="97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Top Management</a:t>
          </a:r>
        </a:p>
      </dsp:txBody>
      <dsp:txXfrm>
        <a:off x="1144929" y="48550"/>
        <a:ext cx="1969345" cy="971002"/>
      </dsp:txXfrm>
    </dsp:sp>
    <dsp:sp modelId="{96ECFCC6-C4E5-4347-ADB5-DED1F9688CA0}">
      <dsp:nvSpPr>
        <dsp:cNvPr id="0" name=""/>
        <dsp:cNvSpPr/>
      </dsp:nvSpPr>
      <dsp:spPr>
        <a:xfrm>
          <a:off x="1107298" y="1019552"/>
          <a:ext cx="2006976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18F589F-6F28-4A7D-8F68-B6ADC20AD357}">
      <dsp:nvSpPr>
        <dsp:cNvPr id="0" name=""/>
        <dsp:cNvSpPr/>
      </dsp:nvSpPr>
      <dsp:spPr>
        <a:xfrm>
          <a:off x="1144929" y="1068102"/>
          <a:ext cx="1969345" cy="97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Midlevel Managers</a:t>
          </a:r>
        </a:p>
      </dsp:txBody>
      <dsp:txXfrm>
        <a:off x="1144929" y="1068102"/>
        <a:ext cx="1969345" cy="971002"/>
      </dsp:txXfrm>
    </dsp:sp>
    <dsp:sp modelId="{04E12627-0702-4798-9854-2D3C5DFD1419}">
      <dsp:nvSpPr>
        <dsp:cNvPr id="0" name=""/>
        <dsp:cNvSpPr/>
      </dsp:nvSpPr>
      <dsp:spPr>
        <a:xfrm>
          <a:off x="1107298" y="2039104"/>
          <a:ext cx="2006976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348E946-9BBF-4B1C-895D-DFE83887D3C7}">
      <dsp:nvSpPr>
        <dsp:cNvPr id="0" name=""/>
        <dsp:cNvSpPr/>
      </dsp:nvSpPr>
      <dsp:spPr>
        <a:xfrm>
          <a:off x="1144929" y="2087654"/>
          <a:ext cx="1969345" cy="97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Employees</a:t>
          </a:r>
        </a:p>
      </dsp:txBody>
      <dsp:txXfrm>
        <a:off x="1144929" y="2087654"/>
        <a:ext cx="1969345" cy="971002"/>
      </dsp:txXfrm>
    </dsp:sp>
    <dsp:sp modelId="{AC284E31-D946-4C23-A396-B052600357B0}">
      <dsp:nvSpPr>
        <dsp:cNvPr id="0" name=""/>
        <dsp:cNvSpPr/>
      </dsp:nvSpPr>
      <dsp:spPr>
        <a:xfrm>
          <a:off x="1107298" y="3058656"/>
          <a:ext cx="2006976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March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March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March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March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March 7,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7,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929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March 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March 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March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March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March 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1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fif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33" y="1930081"/>
            <a:ext cx="9144000" cy="2227722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On a Spending Spree:</a:t>
            </a:r>
            <a:b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en-US" sz="53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Real Effects of Heuristics in Managerial Budgets</a:t>
            </a:r>
            <a:endParaRPr lang="en-US" b="1" spc="-15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64A24F-A446-5A41-8033-53B1A84C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68" y="1025992"/>
            <a:ext cx="3450064" cy="6813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50193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Decaire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&amp;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Sosyura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SSRN |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5355021" y="4432124"/>
            <a:ext cx="1481958" cy="45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6E6B-40CF-5F42-B72E-3CEF14FAF6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4146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Budget Rationing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598" y="2142616"/>
            <a:ext cx="9656064" cy="927846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33060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Project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2C225A1-4B20-34AC-D500-65926E6F2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14" y="3787539"/>
            <a:ext cx="7754432" cy="271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1B23B8B-A549-3924-F246-747F47555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414" y="3787539"/>
            <a:ext cx="7957772" cy="271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FAA8FE8-6511-00AC-EDFD-82FD03103A70}"/>
              </a:ext>
            </a:extLst>
          </p:cNvPr>
          <p:cNvSpPr txBox="1">
            <a:spLocks/>
          </p:cNvSpPr>
          <p:nvPr/>
        </p:nvSpPr>
        <p:spPr>
          <a:xfrm>
            <a:off x="1371600" y="2176272"/>
            <a:ext cx="9656064" cy="1365134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lphaLcParenR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When capital rationing binds,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we find that year-end expenditures are as good as in any other month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lphaLcParenR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Suggests that capital rationing helps mitigate the negative effect of overspending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, but then monitoring helps mitigate inefficient resource allocation</a:t>
            </a:r>
          </a:p>
          <a:p>
            <a:pPr algn="l">
              <a:lnSpc>
                <a:spcPct val="100000"/>
              </a:lnSpc>
            </a:pPr>
            <a:endParaRPr lang="en-US" sz="2000" b="1" dirty="0">
              <a:solidFill>
                <a:srgbClr val="9E0605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72CE2-0F91-9B50-6C6B-EBCD79A4F643}"/>
              </a:ext>
            </a:extLst>
          </p:cNvPr>
          <p:cNvSpPr/>
          <p:nvPr/>
        </p:nvSpPr>
        <p:spPr>
          <a:xfrm>
            <a:off x="5954233" y="4183913"/>
            <a:ext cx="1079204" cy="2318630"/>
          </a:xfrm>
          <a:prstGeom prst="rect">
            <a:avLst/>
          </a:prstGeom>
          <a:noFill/>
          <a:ln w="28575"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92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Performance and Timing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598" y="2078113"/>
            <a:ext cx="9656066" cy="1243588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Looking at Managers with End-of-Year Months in May or June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Firms terminating their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fiscal year during the upfront season select projects that are substantially better than their peers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33060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Project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B125628-EF76-D711-F67C-BF0363AE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643" y="3285860"/>
            <a:ext cx="8834714" cy="3206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A87ECC-817E-B9B1-BA7C-90A187229C94}"/>
              </a:ext>
            </a:extLst>
          </p:cNvPr>
          <p:cNvSpPr/>
          <p:nvPr/>
        </p:nvSpPr>
        <p:spPr>
          <a:xfrm>
            <a:off x="4609214" y="4630478"/>
            <a:ext cx="5481084" cy="515679"/>
          </a:xfrm>
          <a:prstGeom prst="rect">
            <a:avLst/>
          </a:prstGeom>
          <a:noFill/>
          <a:ln w="28575"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598" y="2142615"/>
            <a:ext cx="9656064" cy="4483553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Large and complex firms are harder to manage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, often overextending managers… this forces them to divide their limited attention across multiple projects and subordinates at once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33060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Project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C55809F-76DE-2ABA-4D6B-0AE71A5F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10" y="3139068"/>
            <a:ext cx="10036979" cy="3016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A27652-5927-D15B-3BED-C798FECF56C3}"/>
              </a:ext>
            </a:extLst>
          </p:cNvPr>
          <p:cNvSpPr/>
          <p:nvPr/>
        </p:nvSpPr>
        <p:spPr>
          <a:xfrm>
            <a:off x="5084955" y="4627755"/>
            <a:ext cx="735981" cy="847492"/>
          </a:xfrm>
          <a:prstGeom prst="rect">
            <a:avLst/>
          </a:prstGeom>
          <a:noFill/>
          <a:ln w="28575"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B928FF-D0EC-3857-B5C4-741B79CE1060}"/>
              </a:ext>
            </a:extLst>
          </p:cNvPr>
          <p:cNvSpPr/>
          <p:nvPr/>
        </p:nvSpPr>
        <p:spPr>
          <a:xfrm>
            <a:off x="7512204" y="4627755"/>
            <a:ext cx="735981" cy="847492"/>
          </a:xfrm>
          <a:prstGeom prst="rect">
            <a:avLst/>
          </a:prstGeom>
          <a:noFill/>
          <a:ln w="28575"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C041B-A4A7-0475-24BD-550887AF0BBF}"/>
              </a:ext>
            </a:extLst>
          </p:cNvPr>
          <p:cNvSpPr/>
          <p:nvPr/>
        </p:nvSpPr>
        <p:spPr>
          <a:xfrm>
            <a:off x="10039062" y="4627755"/>
            <a:ext cx="735981" cy="847492"/>
          </a:xfrm>
          <a:prstGeom prst="rect">
            <a:avLst/>
          </a:prstGeom>
          <a:noFill/>
          <a:ln w="28575"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740664"/>
            <a:ext cx="6364224" cy="981612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883920" y="2025153"/>
            <a:ext cx="5334000" cy="4236745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“Our evidence indicates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that managerial incentives at lower levels of a firm’s hierarchy play an important role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 a firm’s resource allocation.”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“Self-Dealing in Corporate Investment” – CEO Assets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 response to John Graham – what else?  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Budget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“A course but direct measure of firms’ budgeting cap… we use the previous year’s annual expenditures as our budget proxy.”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Cut-off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Fiscal year end? How does seasonality affect the results?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676557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707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448801" cy="1662674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How do managerial budgets decrease efficiency?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2577074"/>
            <a:ext cx="365294" cy="45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53313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Research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1D8D56-8D5D-2EF1-90BC-74925A64D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957" y="2577074"/>
            <a:ext cx="4340443" cy="227873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F0C9914-6FA5-457F-EF75-6CC82B278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313" y="3933508"/>
            <a:ext cx="4013730" cy="2675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12AB5-FA1E-D28F-7A70-5A4D45D4DCCD}"/>
              </a:ext>
            </a:extLst>
          </p:cNvPr>
          <p:cNvSpPr txBox="1"/>
          <p:nvPr/>
        </p:nvSpPr>
        <p:spPr>
          <a:xfrm>
            <a:off x="56369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6" name="office">
            <a:hlinkClick r:id="" action="ppaction://media"/>
            <a:extLst>
              <a:ext uri="{FF2B5EF4-FFF2-40B4-BE49-F238E27FC236}">
                <a16:creationId xmlns:a16="http://schemas.microsoft.com/office/drawing/2014/main" id="{767BD9F2-8F7B-C603-A15C-C4A8C08A761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3999" y="3376417"/>
            <a:ext cx="4572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9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322420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Following Academic Theory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75197"/>
            <a:ext cx="5943598" cy="4291395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Benefits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Endow agents with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control rights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Impose a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clear budget constraint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Reduce monitoring costs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associated with the day-to-day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Limitations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This hardly incorporates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complex dynamics of a firm’s investment opportunities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This should be the ultimate focus of capital allocation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Investment opportunities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vary greatly over time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do not come in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round amounts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and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arise independently of the remaining budget balances and fiscal deadlines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Setup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608854A-BDE6-064D-6295-F35C740FC873}"/>
              </a:ext>
            </a:extLst>
          </p:cNvPr>
          <p:cNvGraphicFramePr/>
          <p:nvPr/>
        </p:nvGraphicFramePr>
        <p:xfrm>
          <a:off x="7526527" y="2345627"/>
          <a:ext cx="3117633" cy="310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FE9B0F-A820-B3D1-CBB5-B1DD4FCE989B}"/>
              </a:ext>
            </a:extLst>
          </p:cNvPr>
          <p:cNvCxnSpPr>
            <a:cxnSpLocks/>
          </p:cNvCxnSpPr>
          <p:nvPr/>
        </p:nvCxnSpPr>
        <p:spPr>
          <a:xfrm>
            <a:off x="10855490" y="2709450"/>
            <a:ext cx="0" cy="2379559"/>
          </a:xfrm>
          <a:prstGeom prst="straightConnector1">
            <a:avLst/>
          </a:prstGeom>
          <a:ln w="28575"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9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322420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Ad Spend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598" y="2142615"/>
            <a:ext cx="9656064" cy="4483553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A Granular Analysis of Managerial Spending Behavior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Daily transaction-level data on the allocation of nearly $400 billion across 3.4 million itemized expenditures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by 347 publicly traded firms (2010-1019)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Weekly reports cover 100 billion transactions for 4.5 million products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accounting for the majority of physical sales in grocery stores and drug stores (53% and 55%, respectively)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Economic Significance of Ad Spend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Ad Spend of the mean firm are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comparable to annual expenditure capital investment (84% of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CapEx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This exceeds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spending on R&amp;D (155%)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Ad spend remains a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key driver of a firm’s competitive advantage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0F6B0FD-B2C2-10BD-494D-EED02C597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92" y="4347717"/>
            <a:ext cx="3173013" cy="24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372" y="2072521"/>
            <a:ext cx="5226628" cy="2590919"/>
          </a:xfrm>
        </p:spPr>
        <p:txBody>
          <a:bodyPr lIns="0" rIns="0">
            <a:noAutofit/>
          </a:bodyPr>
          <a:lstStyle/>
          <a:p>
            <a:pPr algn="l"/>
            <a:r>
              <a:rPr lang="en-US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Heuristic Budgeting Rules and Rationing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869372" y="4617718"/>
            <a:ext cx="1572492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29" r="27829"/>
          <a:stretch/>
        </p:blipFill>
        <p:spPr>
          <a:xfrm>
            <a:off x="6858000" y="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</p:spTree>
    <p:extLst>
      <p:ext uri="{BB962C8B-B14F-4D97-AF65-F5344CB8AC3E}">
        <p14:creationId xmlns:p14="http://schemas.microsoft.com/office/powerpoint/2010/main" val="73068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598" y="2017296"/>
            <a:ext cx="9656064" cy="4483553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“Table 2 confirms the unconditional year-end expenditure increase.”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dependent variable is the proportion of the firms’ annual budget spent on a specific month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in percentage points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variable of interest is an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indicator variable equal to 1 if the spendings fall on the last month of the firm’s fiscal year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and 0 otherwise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Here,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managers appear to drastically increase spendings on fiscal year-end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33060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Heuristics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1B2C38B4-9D63-FAD0-F9F9-2E9331F8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372" y="4326879"/>
            <a:ext cx="8561256" cy="2057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1F47845-81B0-FB75-AB0A-00606F975BE0}"/>
              </a:ext>
            </a:extLst>
          </p:cNvPr>
          <p:cNvSpPr/>
          <p:nvPr/>
        </p:nvSpPr>
        <p:spPr>
          <a:xfrm>
            <a:off x="4858607" y="4649058"/>
            <a:ext cx="3743326" cy="892459"/>
          </a:xfrm>
          <a:prstGeom prst="rect">
            <a:avLst/>
          </a:prstGeom>
          <a:noFill/>
          <a:ln w="28575"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841D6195-AB4D-BCE5-FE84-8B76E4D78EDA}"/>
              </a:ext>
            </a:extLst>
          </p:cNvPr>
          <p:cNvSpPr/>
          <p:nvPr/>
        </p:nvSpPr>
        <p:spPr>
          <a:xfrm rot="5400000">
            <a:off x="7043460" y="5039876"/>
            <a:ext cx="95035" cy="2441629"/>
          </a:xfrm>
          <a:prstGeom prst="righ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A61C3CFB-7297-F464-E4A1-CDECB8DC1988}"/>
              </a:ext>
            </a:extLst>
          </p:cNvPr>
          <p:cNvSpPr/>
          <p:nvPr/>
        </p:nvSpPr>
        <p:spPr>
          <a:xfrm rot="5400000">
            <a:off x="5251213" y="5914741"/>
            <a:ext cx="95036" cy="699090"/>
          </a:xfrm>
          <a:prstGeom prst="righ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Performance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599409" y="2413304"/>
            <a:ext cx="4274049" cy="4088661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Consistent with the general prescription of marketing research,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ad spend has positive effects on firms’ sales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For the average dollar of advertising,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firms generate $1.08 of sales in the six months following expenditure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However, advertising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efforts conducted in the last month of the fiscal year </a:t>
            </a:r>
            <a:r>
              <a:rPr lang="en-US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do not produce positive return</a:t>
            </a: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on investment,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generating $0.17 of sales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over the 6 months following (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84% reduction in advertising efficiency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33060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Heuristics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63F44-B457-AA7C-A728-EC333E40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42365" y="1923473"/>
            <a:ext cx="6279075" cy="4578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ight Bracket 2">
            <a:extLst>
              <a:ext uri="{FF2B5EF4-FFF2-40B4-BE49-F238E27FC236}">
                <a16:creationId xmlns:a16="http://schemas.microsoft.com/office/drawing/2014/main" id="{CC4A96EE-502A-84C4-6E97-2D23C8F1465A}"/>
              </a:ext>
            </a:extLst>
          </p:cNvPr>
          <p:cNvSpPr/>
          <p:nvPr/>
        </p:nvSpPr>
        <p:spPr>
          <a:xfrm rot="10800000">
            <a:off x="6088172" y="2413303"/>
            <a:ext cx="45719" cy="1172377"/>
          </a:xfrm>
          <a:prstGeom prst="righ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1F43D5EE-8FF9-57C5-A592-38387A375CB3}"/>
              </a:ext>
            </a:extLst>
          </p:cNvPr>
          <p:cNvSpPr/>
          <p:nvPr/>
        </p:nvSpPr>
        <p:spPr>
          <a:xfrm>
            <a:off x="6203319" y="2830835"/>
            <a:ext cx="45719" cy="1556229"/>
          </a:xfrm>
          <a:prstGeom prst="righ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17" y="1494553"/>
            <a:ext cx="6364224" cy="873410"/>
          </a:xfrm>
        </p:spPr>
        <p:txBody>
          <a:bodyPr lIns="0" rIns="0">
            <a:noAutofit/>
          </a:bodyPr>
          <a:lstStyle/>
          <a:p>
            <a:r>
              <a:rPr lang="en-US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Project Selection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739739" y="2750390"/>
            <a:ext cx="5478181" cy="319486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i="1" dirty="0"/>
              <a:t>Our analysis identifies three channels that help us understand what can mediate subpar project selection during year-end</a:t>
            </a:r>
            <a:r>
              <a:rPr lang="en-US" sz="2000" i="1" dirty="0"/>
              <a:t>: </a:t>
            </a:r>
          </a:p>
          <a:p>
            <a:pPr marL="514350" indent="-514350" algn="l">
              <a:lnSpc>
                <a:spcPct val="100000"/>
              </a:lnSpc>
              <a:buAutoNum type="romanLcParenBoth"/>
            </a:pPr>
            <a:r>
              <a:rPr lang="en-US" sz="2000" i="1" dirty="0"/>
              <a:t>Budget rationing</a:t>
            </a:r>
          </a:p>
          <a:p>
            <a:pPr marL="514350" indent="-514350" algn="l">
              <a:lnSpc>
                <a:spcPct val="100000"/>
              </a:lnSpc>
              <a:buAutoNum type="romanLcParenBoth"/>
            </a:pPr>
            <a:r>
              <a:rPr lang="en-US" sz="2000" i="1" dirty="0"/>
              <a:t>Matching the arrival of investment opportunities with the availability of funds to managers </a:t>
            </a:r>
          </a:p>
          <a:p>
            <a:pPr marL="514350" indent="-514350" algn="l">
              <a:lnSpc>
                <a:spcPct val="100000"/>
              </a:lnSpc>
              <a:buAutoNum type="romanLcParenBoth"/>
            </a:pPr>
            <a:r>
              <a:rPr lang="en-US" sz="2000" i="1" dirty="0"/>
              <a:t>Monitoring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29" r="27829"/>
          <a:stretch/>
        </p:blipFill>
        <p:spPr>
          <a:xfrm>
            <a:off x="6858000" y="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F35F9-289D-56A4-7E74-C094DF7978F5}"/>
              </a:ext>
            </a:extLst>
          </p:cNvPr>
          <p:cNvSpPr/>
          <p:nvPr/>
        </p:nvSpPr>
        <p:spPr>
          <a:xfrm>
            <a:off x="851381" y="2367963"/>
            <a:ext cx="1572492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3326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Budget Rationing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76272"/>
            <a:ext cx="9656064" cy="1365134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lphaLcParenR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When capital rationing binds,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authors find that year-end expenditures are as good as in any other month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lphaLcParenR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Suggests that capital rationing helps mitigate the negative effect of overspending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, but then monitoring helps mitigate inefficient resource allocation</a:t>
            </a:r>
          </a:p>
          <a:p>
            <a:pPr algn="l">
              <a:lnSpc>
                <a:spcPct val="100000"/>
              </a:lnSpc>
            </a:pPr>
            <a:endParaRPr lang="en-US" sz="2000" b="1" dirty="0">
              <a:solidFill>
                <a:srgbClr val="9E0605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598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33060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Project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2C225A1-4B20-34AC-D500-65926E6F2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14" y="3787539"/>
            <a:ext cx="7754432" cy="271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1B23B8B-A549-3924-F246-747F47555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3578" y="3787539"/>
            <a:ext cx="7957772" cy="271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CF829C-6216-97FF-6AD0-2533A71B0B16}"/>
              </a:ext>
            </a:extLst>
          </p:cNvPr>
          <p:cNvSpPr/>
          <p:nvPr/>
        </p:nvSpPr>
        <p:spPr>
          <a:xfrm>
            <a:off x="5124421" y="4340714"/>
            <a:ext cx="3153026" cy="1023412"/>
          </a:xfrm>
          <a:prstGeom prst="rect">
            <a:avLst/>
          </a:prstGeom>
          <a:noFill/>
          <a:ln w="28575"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2375</TotalTime>
  <Words>662</Words>
  <Application>Microsoft Office PowerPoint</Application>
  <PresentationFormat>Widescreen</PresentationFormat>
  <Paragraphs>93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Wingdings</vt:lpstr>
      <vt:lpstr>Office Theme</vt:lpstr>
      <vt:lpstr>On a Spending Spree: The Real Effects of Heuristics in Managerial Budgets</vt:lpstr>
      <vt:lpstr>How do managerial budgets decrease efficiency?</vt:lpstr>
      <vt:lpstr>Following Academic Theory</vt:lpstr>
      <vt:lpstr>Ad Spend</vt:lpstr>
      <vt:lpstr>Heuristic Budgeting Rules and Rationing</vt:lpstr>
      <vt:lpstr>Resource Allocation</vt:lpstr>
      <vt:lpstr>Performance</vt:lpstr>
      <vt:lpstr>Project Selection</vt:lpstr>
      <vt:lpstr>Budget Rationing</vt:lpstr>
      <vt:lpstr>Budget Rationing</vt:lpstr>
      <vt:lpstr>Performance and Timing</vt:lpstr>
      <vt:lpstr>Monitoring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Charles</dc:creator>
  <cp:lastModifiedBy>Bozman, Adam Nathaniel</cp:lastModifiedBy>
  <cp:revision>156</cp:revision>
  <dcterms:created xsi:type="dcterms:W3CDTF">2021-09-07T17:43:47Z</dcterms:created>
  <dcterms:modified xsi:type="dcterms:W3CDTF">2023-03-07T18:01:51Z</dcterms:modified>
</cp:coreProperties>
</file>